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807" autoAdjust="0"/>
  </p:normalViewPr>
  <p:slideViewPr>
    <p:cSldViewPr>
      <p:cViewPr varScale="1">
        <p:scale>
          <a:sx n="107" d="100"/>
          <a:sy n="107" d="100"/>
        </p:scale>
        <p:origin x="-18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7F6B1-81A1-4BE1-BF49-749B2335AC8A}" type="datetimeFigureOut">
              <a:rPr lang="de-DE" smtClean="0"/>
              <a:pPr/>
              <a:t>31.07.2013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176FD-91DB-43B0-AA07-EE7E01D9421F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5"/>
          <p:cNvGrpSpPr/>
          <p:nvPr/>
        </p:nvGrpSpPr>
        <p:grpSpPr>
          <a:xfrm>
            <a:off x="107504" y="116632"/>
            <a:ext cx="2266548" cy="475775"/>
            <a:chOff x="323528" y="764704"/>
            <a:chExt cx="2266548" cy="475775"/>
          </a:xfrm>
        </p:grpSpPr>
        <p:pic>
          <p:nvPicPr>
            <p:cNvPr id="1026" name="Picture 2" descr="http://baintern.web.dst.baintern.de/cd/ba-logos_neu/dienststellen/601-RD-Baden-Wuerttemberg/631-AA-Karlsruhe/farbe/63101_C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3528" y="764704"/>
              <a:ext cx="2143125" cy="447675"/>
            </a:xfrm>
            <a:prstGeom prst="rect">
              <a:avLst/>
            </a:prstGeom>
            <a:noFill/>
          </p:spPr>
        </p:pic>
        <p:sp>
          <p:nvSpPr>
            <p:cNvPr id="5" name="Textfeld 4"/>
            <p:cNvSpPr txBox="1"/>
            <p:nvPr/>
          </p:nvSpPr>
          <p:spPr>
            <a:xfrm>
              <a:off x="630885" y="1025035"/>
              <a:ext cx="1959191" cy="21544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de-DE" sz="800" b="1" dirty="0" smtClean="0">
                  <a:latin typeface="Arial" pitchFamily="34" charset="0"/>
                  <a:cs typeface="Arial" pitchFamily="34" charset="0"/>
                </a:rPr>
                <a:t>Agentur für Arbeit Karlsruhe-Rastatt</a:t>
              </a:r>
              <a:endParaRPr lang="de-DE" sz="800" b="1" dirty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" name="Group 38"/>
          <p:cNvGrpSpPr>
            <a:grpSpLocks/>
          </p:cNvGrpSpPr>
          <p:nvPr/>
        </p:nvGrpSpPr>
        <p:grpSpPr bwMode="auto">
          <a:xfrm>
            <a:off x="1446277" y="1340768"/>
            <a:ext cx="3125723" cy="3014151"/>
            <a:chOff x="234" y="999"/>
            <a:chExt cx="4287" cy="4876"/>
          </a:xfrm>
        </p:grpSpPr>
        <p:sp>
          <p:nvSpPr>
            <p:cNvPr id="114" name="Freeform 6"/>
            <p:cNvSpPr>
              <a:spLocks/>
            </p:cNvSpPr>
            <p:nvPr/>
          </p:nvSpPr>
          <p:spPr bwMode="auto">
            <a:xfrm>
              <a:off x="234" y="1828"/>
              <a:ext cx="2707" cy="2785"/>
            </a:xfrm>
            <a:custGeom>
              <a:avLst/>
              <a:gdLst/>
              <a:ahLst/>
              <a:cxnLst>
                <a:cxn ang="0">
                  <a:pos x="375" y="2644"/>
                </a:cxn>
                <a:cxn ang="0">
                  <a:pos x="212" y="2608"/>
                </a:cxn>
                <a:cxn ang="0">
                  <a:pos x="57" y="2530"/>
                </a:cxn>
                <a:cxn ang="0">
                  <a:pos x="14" y="2452"/>
                </a:cxn>
                <a:cxn ang="0">
                  <a:pos x="134" y="2204"/>
                </a:cxn>
                <a:cxn ang="0">
                  <a:pos x="283" y="1914"/>
                </a:cxn>
                <a:cxn ang="0">
                  <a:pos x="489" y="1382"/>
                </a:cxn>
                <a:cxn ang="0">
                  <a:pos x="716" y="1056"/>
                </a:cxn>
                <a:cxn ang="0">
                  <a:pos x="786" y="475"/>
                </a:cxn>
                <a:cxn ang="0">
                  <a:pos x="900" y="199"/>
                </a:cxn>
                <a:cxn ang="0">
                  <a:pos x="1077" y="192"/>
                </a:cxn>
                <a:cxn ang="0">
                  <a:pos x="1112" y="43"/>
                </a:cxn>
                <a:cxn ang="0">
                  <a:pos x="1169" y="43"/>
                </a:cxn>
                <a:cxn ang="0">
                  <a:pos x="1120" y="178"/>
                </a:cxn>
                <a:cxn ang="0">
                  <a:pos x="1275" y="107"/>
                </a:cxn>
                <a:cxn ang="0">
                  <a:pos x="1552" y="277"/>
                </a:cxn>
                <a:cxn ang="0">
                  <a:pos x="1488" y="369"/>
                </a:cxn>
                <a:cxn ang="0">
                  <a:pos x="1375" y="426"/>
                </a:cxn>
                <a:cxn ang="0">
                  <a:pos x="1226" y="674"/>
                </a:cxn>
                <a:cxn ang="0">
                  <a:pos x="1268" y="716"/>
                </a:cxn>
                <a:cxn ang="0">
                  <a:pos x="1339" y="801"/>
                </a:cxn>
                <a:cxn ang="0">
                  <a:pos x="1573" y="829"/>
                </a:cxn>
                <a:cxn ang="0">
                  <a:pos x="1658" y="766"/>
                </a:cxn>
                <a:cxn ang="0">
                  <a:pos x="1757" y="801"/>
                </a:cxn>
                <a:cxn ang="0">
                  <a:pos x="1757" y="915"/>
                </a:cxn>
                <a:cxn ang="0">
                  <a:pos x="1750" y="1049"/>
                </a:cxn>
                <a:cxn ang="0">
                  <a:pos x="1793" y="1141"/>
                </a:cxn>
                <a:cxn ang="0">
                  <a:pos x="1821" y="1212"/>
                </a:cxn>
                <a:cxn ang="0">
                  <a:pos x="1878" y="1368"/>
                </a:cxn>
                <a:cxn ang="0">
                  <a:pos x="2055" y="1439"/>
                </a:cxn>
                <a:cxn ang="0">
                  <a:pos x="2190" y="1481"/>
                </a:cxn>
                <a:cxn ang="0">
                  <a:pos x="2260" y="1531"/>
                </a:cxn>
                <a:cxn ang="0">
                  <a:pos x="2381" y="1552"/>
                </a:cxn>
                <a:cxn ang="0">
                  <a:pos x="2473" y="1751"/>
                </a:cxn>
                <a:cxn ang="0">
                  <a:pos x="2565" y="1850"/>
                </a:cxn>
                <a:cxn ang="0">
                  <a:pos x="2558" y="1956"/>
                </a:cxn>
                <a:cxn ang="0">
                  <a:pos x="2586" y="2034"/>
                </a:cxn>
                <a:cxn ang="0">
                  <a:pos x="2657" y="2070"/>
                </a:cxn>
                <a:cxn ang="0">
                  <a:pos x="2657" y="2006"/>
                </a:cxn>
                <a:cxn ang="0">
                  <a:pos x="2686" y="2091"/>
                </a:cxn>
                <a:cxn ang="0">
                  <a:pos x="2622" y="2261"/>
                </a:cxn>
                <a:cxn ang="0">
                  <a:pos x="2409" y="2226"/>
                </a:cxn>
                <a:cxn ang="0">
                  <a:pos x="2246" y="2282"/>
                </a:cxn>
                <a:cxn ang="0">
                  <a:pos x="2112" y="2296"/>
                </a:cxn>
                <a:cxn ang="0">
                  <a:pos x="2083" y="2389"/>
                </a:cxn>
                <a:cxn ang="0">
                  <a:pos x="2012" y="2488"/>
                </a:cxn>
                <a:cxn ang="0">
                  <a:pos x="1913" y="2622"/>
                </a:cxn>
                <a:cxn ang="0">
                  <a:pos x="1800" y="2622"/>
                </a:cxn>
                <a:cxn ang="0">
                  <a:pos x="1701" y="2715"/>
                </a:cxn>
                <a:cxn ang="0">
                  <a:pos x="1552" y="2736"/>
                </a:cxn>
                <a:cxn ang="0">
                  <a:pos x="1353" y="2736"/>
                </a:cxn>
                <a:cxn ang="0">
                  <a:pos x="1240" y="2679"/>
                </a:cxn>
                <a:cxn ang="0">
                  <a:pos x="1261" y="2559"/>
                </a:cxn>
                <a:cxn ang="0">
                  <a:pos x="1205" y="2417"/>
                </a:cxn>
                <a:cxn ang="0">
                  <a:pos x="935" y="2537"/>
                </a:cxn>
                <a:cxn ang="0">
                  <a:pos x="794" y="2367"/>
                </a:cxn>
                <a:cxn ang="0">
                  <a:pos x="666" y="2410"/>
                </a:cxn>
                <a:cxn ang="0">
                  <a:pos x="716" y="2566"/>
                </a:cxn>
                <a:cxn ang="0">
                  <a:pos x="723" y="2658"/>
                </a:cxn>
              </a:cxnLst>
              <a:rect l="0" t="0" r="r" b="b"/>
              <a:pathLst>
                <a:path w="2707" h="2785">
                  <a:moveTo>
                    <a:pt x="638" y="2785"/>
                  </a:moveTo>
                  <a:lnTo>
                    <a:pt x="602" y="2771"/>
                  </a:lnTo>
                  <a:lnTo>
                    <a:pt x="560" y="2750"/>
                  </a:lnTo>
                  <a:lnTo>
                    <a:pt x="517" y="2729"/>
                  </a:lnTo>
                  <a:lnTo>
                    <a:pt x="482" y="2715"/>
                  </a:lnTo>
                  <a:lnTo>
                    <a:pt x="418" y="2672"/>
                  </a:lnTo>
                  <a:lnTo>
                    <a:pt x="375" y="2644"/>
                  </a:lnTo>
                  <a:lnTo>
                    <a:pt x="347" y="2622"/>
                  </a:lnTo>
                  <a:lnTo>
                    <a:pt x="305" y="2615"/>
                  </a:lnTo>
                  <a:lnTo>
                    <a:pt x="290" y="2622"/>
                  </a:lnTo>
                  <a:lnTo>
                    <a:pt x="262" y="2637"/>
                  </a:lnTo>
                  <a:lnTo>
                    <a:pt x="241" y="2644"/>
                  </a:lnTo>
                  <a:lnTo>
                    <a:pt x="241" y="2615"/>
                  </a:lnTo>
                  <a:lnTo>
                    <a:pt x="212" y="2608"/>
                  </a:lnTo>
                  <a:lnTo>
                    <a:pt x="184" y="2608"/>
                  </a:lnTo>
                  <a:lnTo>
                    <a:pt x="177" y="2601"/>
                  </a:lnTo>
                  <a:lnTo>
                    <a:pt x="134" y="2594"/>
                  </a:lnTo>
                  <a:lnTo>
                    <a:pt x="85" y="2580"/>
                  </a:lnTo>
                  <a:lnTo>
                    <a:pt x="85" y="2552"/>
                  </a:lnTo>
                  <a:lnTo>
                    <a:pt x="71" y="2537"/>
                  </a:lnTo>
                  <a:lnTo>
                    <a:pt x="57" y="2530"/>
                  </a:lnTo>
                  <a:lnTo>
                    <a:pt x="35" y="2530"/>
                  </a:lnTo>
                  <a:lnTo>
                    <a:pt x="21" y="2530"/>
                  </a:lnTo>
                  <a:lnTo>
                    <a:pt x="0" y="2516"/>
                  </a:lnTo>
                  <a:lnTo>
                    <a:pt x="0" y="2495"/>
                  </a:lnTo>
                  <a:lnTo>
                    <a:pt x="14" y="2474"/>
                  </a:lnTo>
                  <a:lnTo>
                    <a:pt x="7" y="2474"/>
                  </a:lnTo>
                  <a:lnTo>
                    <a:pt x="14" y="2452"/>
                  </a:lnTo>
                  <a:lnTo>
                    <a:pt x="14" y="2438"/>
                  </a:lnTo>
                  <a:lnTo>
                    <a:pt x="7" y="2431"/>
                  </a:lnTo>
                  <a:lnTo>
                    <a:pt x="0" y="2417"/>
                  </a:lnTo>
                  <a:lnTo>
                    <a:pt x="21" y="2289"/>
                  </a:lnTo>
                  <a:lnTo>
                    <a:pt x="35" y="2282"/>
                  </a:lnTo>
                  <a:lnTo>
                    <a:pt x="120" y="2211"/>
                  </a:lnTo>
                  <a:lnTo>
                    <a:pt x="134" y="2204"/>
                  </a:lnTo>
                  <a:lnTo>
                    <a:pt x="170" y="2162"/>
                  </a:lnTo>
                  <a:lnTo>
                    <a:pt x="191" y="2140"/>
                  </a:lnTo>
                  <a:lnTo>
                    <a:pt x="198" y="2119"/>
                  </a:lnTo>
                  <a:lnTo>
                    <a:pt x="227" y="2070"/>
                  </a:lnTo>
                  <a:lnTo>
                    <a:pt x="262" y="1999"/>
                  </a:lnTo>
                  <a:lnTo>
                    <a:pt x="283" y="1928"/>
                  </a:lnTo>
                  <a:lnTo>
                    <a:pt x="283" y="1914"/>
                  </a:lnTo>
                  <a:lnTo>
                    <a:pt x="297" y="1864"/>
                  </a:lnTo>
                  <a:lnTo>
                    <a:pt x="305" y="1800"/>
                  </a:lnTo>
                  <a:lnTo>
                    <a:pt x="319" y="1722"/>
                  </a:lnTo>
                  <a:lnTo>
                    <a:pt x="354" y="1602"/>
                  </a:lnTo>
                  <a:lnTo>
                    <a:pt x="390" y="1531"/>
                  </a:lnTo>
                  <a:lnTo>
                    <a:pt x="446" y="1439"/>
                  </a:lnTo>
                  <a:lnTo>
                    <a:pt x="489" y="1382"/>
                  </a:lnTo>
                  <a:lnTo>
                    <a:pt x="546" y="1326"/>
                  </a:lnTo>
                  <a:lnTo>
                    <a:pt x="581" y="1290"/>
                  </a:lnTo>
                  <a:lnTo>
                    <a:pt x="645" y="1205"/>
                  </a:lnTo>
                  <a:lnTo>
                    <a:pt x="680" y="1155"/>
                  </a:lnTo>
                  <a:lnTo>
                    <a:pt x="701" y="1113"/>
                  </a:lnTo>
                  <a:lnTo>
                    <a:pt x="708" y="1085"/>
                  </a:lnTo>
                  <a:lnTo>
                    <a:pt x="716" y="1056"/>
                  </a:lnTo>
                  <a:lnTo>
                    <a:pt x="765" y="787"/>
                  </a:lnTo>
                  <a:lnTo>
                    <a:pt x="801" y="638"/>
                  </a:lnTo>
                  <a:lnTo>
                    <a:pt x="808" y="589"/>
                  </a:lnTo>
                  <a:lnTo>
                    <a:pt x="808" y="560"/>
                  </a:lnTo>
                  <a:lnTo>
                    <a:pt x="808" y="525"/>
                  </a:lnTo>
                  <a:lnTo>
                    <a:pt x="794" y="503"/>
                  </a:lnTo>
                  <a:lnTo>
                    <a:pt x="786" y="475"/>
                  </a:lnTo>
                  <a:lnTo>
                    <a:pt x="779" y="447"/>
                  </a:lnTo>
                  <a:lnTo>
                    <a:pt x="779" y="418"/>
                  </a:lnTo>
                  <a:lnTo>
                    <a:pt x="786" y="390"/>
                  </a:lnTo>
                  <a:lnTo>
                    <a:pt x="801" y="355"/>
                  </a:lnTo>
                  <a:lnTo>
                    <a:pt x="850" y="277"/>
                  </a:lnTo>
                  <a:lnTo>
                    <a:pt x="871" y="220"/>
                  </a:lnTo>
                  <a:lnTo>
                    <a:pt x="900" y="199"/>
                  </a:lnTo>
                  <a:lnTo>
                    <a:pt x="921" y="192"/>
                  </a:lnTo>
                  <a:lnTo>
                    <a:pt x="942" y="185"/>
                  </a:lnTo>
                  <a:lnTo>
                    <a:pt x="964" y="185"/>
                  </a:lnTo>
                  <a:lnTo>
                    <a:pt x="999" y="185"/>
                  </a:lnTo>
                  <a:lnTo>
                    <a:pt x="1013" y="185"/>
                  </a:lnTo>
                  <a:lnTo>
                    <a:pt x="1042" y="192"/>
                  </a:lnTo>
                  <a:lnTo>
                    <a:pt x="1077" y="192"/>
                  </a:lnTo>
                  <a:lnTo>
                    <a:pt x="1105" y="178"/>
                  </a:lnTo>
                  <a:lnTo>
                    <a:pt x="1098" y="149"/>
                  </a:lnTo>
                  <a:lnTo>
                    <a:pt x="1127" y="135"/>
                  </a:lnTo>
                  <a:lnTo>
                    <a:pt x="1134" y="128"/>
                  </a:lnTo>
                  <a:lnTo>
                    <a:pt x="1127" y="114"/>
                  </a:lnTo>
                  <a:lnTo>
                    <a:pt x="1127" y="71"/>
                  </a:lnTo>
                  <a:lnTo>
                    <a:pt x="1112" y="43"/>
                  </a:lnTo>
                  <a:lnTo>
                    <a:pt x="1063" y="15"/>
                  </a:lnTo>
                  <a:lnTo>
                    <a:pt x="1070" y="0"/>
                  </a:lnTo>
                  <a:lnTo>
                    <a:pt x="1120" y="15"/>
                  </a:lnTo>
                  <a:lnTo>
                    <a:pt x="1134" y="0"/>
                  </a:lnTo>
                  <a:lnTo>
                    <a:pt x="1148" y="15"/>
                  </a:lnTo>
                  <a:lnTo>
                    <a:pt x="1162" y="29"/>
                  </a:lnTo>
                  <a:lnTo>
                    <a:pt x="1169" y="43"/>
                  </a:lnTo>
                  <a:lnTo>
                    <a:pt x="1176" y="64"/>
                  </a:lnTo>
                  <a:lnTo>
                    <a:pt x="1169" y="85"/>
                  </a:lnTo>
                  <a:lnTo>
                    <a:pt x="1162" y="107"/>
                  </a:lnTo>
                  <a:lnTo>
                    <a:pt x="1148" y="128"/>
                  </a:lnTo>
                  <a:lnTo>
                    <a:pt x="1134" y="135"/>
                  </a:lnTo>
                  <a:lnTo>
                    <a:pt x="1105" y="149"/>
                  </a:lnTo>
                  <a:lnTo>
                    <a:pt x="1120" y="178"/>
                  </a:lnTo>
                  <a:lnTo>
                    <a:pt x="1155" y="156"/>
                  </a:lnTo>
                  <a:lnTo>
                    <a:pt x="1176" y="128"/>
                  </a:lnTo>
                  <a:lnTo>
                    <a:pt x="1183" y="100"/>
                  </a:lnTo>
                  <a:lnTo>
                    <a:pt x="1205" y="100"/>
                  </a:lnTo>
                  <a:lnTo>
                    <a:pt x="1226" y="92"/>
                  </a:lnTo>
                  <a:lnTo>
                    <a:pt x="1247" y="92"/>
                  </a:lnTo>
                  <a:lnTo>
                    <a:pt x="1275" y="107"/>
                  </a:lnTo>
                  <a:lnTo>
                    <a:pt x="1297" y="121"/>
                  </a:lnTo>
                  <a:lnTo>
                    <a:pt x="1325" y="149"/>
                  </a:lnTo>
                  <a:lnTo>
                    <a:pt x="1410" y="199"/>
                  </a:lnTo>
                  <a:lnTo>
                    <a:pt x="1467" y="255"/>
                  </a:lnTo>
                  <a:lnTo>
                    <a:pt x="1509" y="255"/>
                  </a:lnTo>
                  <a:lnTo>
                    <a:pt x="1538" y="270"/>
                  </a:lnTo>
                  <a:lnTo>
                    <a:pt x="1552" y="277"/>
                  </a:lnTo>
                  <a:lnTo>
                    <a:pt x="1566" y="305"/>
                  </a:lnTo>
                  <a:lnTo>
                    <a:pt x="1566" y="333"/>
                  </a:lnTo>
                  <a:lnTo>
                    <a:pt x="1566" y="355"/>
                  </a:lnTo>
                  <a:lnTo>
                    <a:pt x="1566" y="376"/>
                  </a:lnTo>
                  <a:lnTo>
                    <a:pt x="1538" y="355"/>
                  </a:lnTo>
                  <a:lnTo>
                    <a:pt x="1502" y="340"/>
                  </a:lnTo>
                  <a:lnTo>
                    <a:pt x="1488" y="369"/>
                  </a:lnTo>
                  <a:lnTo>
                    <a:pt x="1502" y="383"/>
                  </a:lnTo>
                  <a:lnTo>
                    <a:pt x="1467" y="390"/>
                  </a:lnTo>
                  <a:lnTo>
                    <a:pt x="1460" y="376"/>
                  </a:lnTo>
                  <a:lnTo>
                    <a:pt x="1438" y="362"/>
                  </a:lnTo>
                  <a:lnTo>
                    <a:pt x="1424" y="362"/>
                  </a:lnTo>
                  <a:lnTo>
                    <a:pt x="1410" y="383"/>
                  </a:lnTo>
                  <a:lnTo>
                    <a:pt x="1375" y="426"/>
                  </a:lnTo>
                  <a:lnTo>
                    <a:pt x="1346" y="461"/>
                  </a:lnTo>
                  <a:lnTo>
                    <a:pt x="1311" y="447"/>
                  </a:lnTo>
                  <a:lnTo>
                    <a:pt x="1275" y="433"/>
                  </a:lnTo>
                  <a:lnTo>
                    <a:pt x="1233" y="518"/>
                  </a:lnTo>
                  <a:lnTo>
                    <a:pt x="1226" y="567"/>
                  </a:lnTo>
                  <a:lnTo>
                    <a:pt x="1205" y="666"/>
                  </a:lnTo>
                  <a:lnTo>
                    <a:pt x="1226" y="674"/>
                  </a:lnTo>
                  <a:lnTo>
                    <a:pt x="1247" y="666"/>
                  </a:lnTo>
                  <a:lnTo>
                    <a:pt x="1261" y="659"/>
                  </a:lnTo>
                  <a:lnTo>
                    <a:pt x="1275" y="645"/>
                  </a:lnTo>
                  <a:lnTo>
                    <a:pt x="1282" y="659"/>
                  </a:lnTo>
                  <a:lnTo>
                    <a:pt x="1282" y="681"/>
                  </a:lnTo>
                  <a:lnTo>
                    <a:pt x="1275" y="702"/>
                  </a:lnTo>
                  <a:lnTo>
                    <a:pt x="1268" y="716"/>
                  </a:lnTo>
                  <a:lnTo>
                    <a:pt x="1261" y="730"/>
                  </a:lnTo>
                  <a:lnTo>
                    <a:pt x="1254" y="737"/>
                  </a:lnTo>
                  <a:lnTo>
                    <a:pt x="1254" y="752"/>
                  </a:lnTo>
                  <a:lnTo>
                    <a:pt x="1254" y="766"/>
                  </a:lnTo>
                  <a:lnTo>
                    <a:pt x="1268" y="773"/>
                  </a:lnTo>
                  <a:lnTo>
                    <a:pt x="1297" y="780"/>
                  </a:lnTo>
                  <a:lnTo>
                    <a:pt x="1339" y="801"/>
                  </a:lnTo>
                  <a:lnTo>
                    <a:pt x="1360" y="808"/>
                  </a:lnTo>
                  <a:lnTo>
                    <a:pt x="1389" y="829"/>
                  </a:lnTo>
                  <a:lnTo>
                    <a:pt x="1403" y="837"/>
                  </a:lnTo>
                  <a:lnTo>
                    <a:pt x="1431" y="844"/>
                  </a:lnTo>
                  <a:lnTo>
                    <a:pt x="1474" y="851"/>
                  </a:lnTo>
                  <a:lnTo>
                    <a:pt x="1509" y="851"/>
                  </a:lnTo>
                  <a:lnTo>
                    <a:pt x="1573" y="829"/>
                  </a:lnTo>
                  <a:lnTo>
                    <a:pt x="1616" y="808"/>
                  </a:lnTo>
                  <a:lnTo>
                    <a:pt x="1637" y="801"/>
                  </a:lnTo>
                  <a:lnTo>
                    <a:pt x="1651" y="794"/>
                  </a:lnTo>
                  <a:lnTo>
                    <a:pt x="1658" y="787"/>
                  </a:lnTo>
                  <a:lnTo>
                    <a:pt x="1651" y="787"/>
                  </a:lnTo>
                  <a:lnTo>
                    <a:pt x="1637" y="766"/>
                  </a:lnTo>
                  <a:lnTo>
                    <a:pt x="1658" y="766"/>
                  </a:lnTo>
                  <a:lnTo>
                    <a:pt x="1701" y="752"/>
                  </a:lnTo>
                  <a:lnTo>
                    <a:pt x="1743" y="716"/>
                  </a:lnTo>
                  <a:lnTo>
                    <a:pt x="1743" y="730"/>
                  </a:lnTo>
                  <a:lnTo>
                    <a:pt x="1750" y="752"/>
                  </a:lnTo>
                  <a:lnTo>
                    <a:pt x="1757" y="773"/>
                  </a:lnTo>
                  <a:lnTo>
                    <a:pt x="1757" y="787"/>
                  </a:lnTo>
                  <a:lnTo>
                    <a:pt x="1757" y="801"/>
                  </a:lnTo>
                  <a:lnTo>
                    <a:pt x="1764" y="808"/>
                  </a:lnTo>
                  <a:lnTo>
                    <a:pt x="1779" y="815"/>
                  </a:lnTo>
                  <a:lnTo>
                    <a:pt x="1779" y="837"/>
                  </a:lnTo>
                  <a:lnTo>
                    <a:pt x="1764" y="851"/>
                  </a:lnTo>
                  <a:lnTo>
                    <a:pt x="1757" y="872"/>
                  </a:lnTo>
                  <a:lnTo>
                    <a:pt x="1750" y="893"/>
                  </a:lnTo>
                  <a:lnTo>
                    <a:pt x="1757" y="915"/>
                  </a:lnTo>
                  <a:lnTo>
                    <a:pt x="1764" y="929"/>
                  </a:lnTo>
                  <a:lnTo>
                    <a:pt x="1764" y="950"/>
                  </a:lnTo>
                  <a:lnTo>
                    <a:pt x="1764" y="957"/>
                  </a:lnTo>
                  <a:lnTo>
                    <a:pt x="1764" y="978"/>
                  </a:lnTo>
                  <a:lnTo>
                    <a:pt x="1757" y="1014"/>
                  </a:lnTo>
                  <a:lnTo>
                    <a:pt x="1757" y="1021"/>
                  </a:lnTo>
                  <a:lnTo>
                    <a:pt x="1750" y="1049"/>
                  </a:lnTo>
                  <a:lnTo>
                    <a:pt x="1750" y="1070"/>
                  </a:lnTo>
                  <a:lnTo>
                    <a:pt x="1764" y="1070"/>
                  </a:lnTo>
                  <a:lnTo>
                    <a:pt x="1771" y="1063"/>
                  </a:lnTo>
                  <a:lnTo>
                    <a:pt x="1779" y="1092"/>
                  </a:lnTo>
                  <a:lnTo>
                    <a:pt x="1779" y="1113"/>
                  </a:lnTo>
                  <a:lnTo>
                    <a:pt x="1786" y="1127"/>
                  </a:lnTo>
                  <a:lnTo>
                    <a:pt x="1793" y="1141"/>
                  </a:lnTo>
                  <a:lnTo>
                    <a:pt x="1793" y="1155"/>
                  </a:lnTo>
                  <a:lnTo>
                    <a:pt x="1786" y="1177"/>
                  </a:lnTo>
                  <a:lnTo>
                    <a:pt x="1786" y="1184"/>
                  </a:lnTo>
                  <a:lnTo>
                    <a:pt x="1800" y="1177"/>
                  </a:lnTo>
                  <a:lnTo>
                    <a:pt x="1800" y="1191"/>
                  </a:lnTo>
                  <a:lnTo>
                    <a:pt x="1807" y="1205"/>
                  </a:lnTo>
                  <a:lnTo>
                    <a:pt x="1821" y="1212"/>
                  </a:lnTo>
                  <a:lnTo>
                    <a:pt x="1835" y="1205"/>
                  </a:lnTo>
                  <a:lnTo>
                    <a:pt x="1842" y="1219"/>
                  </a:lnTo>
                  <a:lnTo>
                    <a:pt x="1828" y="1248"/>
                  </a:lnTo>
                  <a:lnTo>
                    <a:pt x="1842" y="1283"/>
                  </a:lnTo>
                  <a:lnTo>
                    <a:pt x="1856" y="1333"/>
                  </a:lnTo>
                  <a:lnTo>
                    <a:pt x="1871" y="1347"/>
                  </a:lnTo>
                  <a:lnTo>
                    <a:pt x="1878" y="1368"/>
                  </a:lnTo>
                  <a:lnTo>
                    <a:pt x="1913" y="1368"/>
                  </a:lnTo>
                  <a:lnTo>
                    <a:pt x="1934" y="1382"/>
                  </a:lnTo>
                  <a:lnTo>
                    <a:pt x="1977" y="1403"/>
                  </a:lnTo>
                  <a:lnTo>
                    <a:pt x="2005" y="1425"/>
                  </a:lnTo>
                  <a:lnTo>
                    <a:pt x="2012" y="1432"/>
                  </a:lnTo>
                  <a:lnTo>
                    <a:pt x="2034" y="1446"/>
                  </a:lnTo>
                  <a:lnTo>
                    <a:pt x="2055" y="1439"/>
                  </a:lnTo>
                  <a:lnTo>
                    <a:pt x="2069" y="1439"/>
                  </a:lnTo>
                  <a:lnTo>
                    <a:pt x="2090" y="1453"/>
                  </a:lnTo>
                  <a:lnTo>
                    <a:pt x="2126" y="1467"/>
                  </a:lnTo>
                  <a:lnTo>
                    <a:pt x="2140" y="1474"/>
                  </a:lnTo>
                  <a:lnTo>
                    <a:pt x="2154" y="1481"/>
                  </a:lnTo>
                  <a:lnTo>
                    <a:pt x="2168" y="1489"/>
                  </a:lnTo>
                  <a:lnTo>
                    <a:pt x="2190" y="1481"/>
                  </a:lnTo>
                  <a:lnTo>
                    <a:pt x="2197" y="1481"/>
                  </a:lnTo>
                  <a:lnTo>
                    <a:pt x="2211" y="1481"/>
                  </a:lnTo>
                  <a:lnTo>
                    <a:pt x="2225" y="1481"/>
                  </a:lnTo>
                  <a:lnTo>
                    <a:pt x="2239" y="1489"/>
                  </a:lnTo>
                  <a:lnTo>
                    <a:pt x="2253" y="1503"/>
                  </a:lnTo>
                  <a:lnTo>
                    <a:pt x="2253" y="1517"/>
                  </a:lnTo>
                  <a:lnTo>
                    <a:pt x="2260" y="1531"/>
                  </a:lnTo>
                  <a:lnTo>
                    <a:pt x="2282" y="1531"/>
                  </a:lnTo>
                  <a:lnTo>
                    <a:pt x="2289" y="1538"/>
                  </a:lnTo>
                  <a:lnTo>
                    <a:pt x="2303" y="1531"/>
                  </a:lnTo>
                  <a:lnTo>
                    <a:pt x="2324" y="1531"/>
                  </a:lnTo>
                  <a:lnTo>
                    <a:pt x="2338" y="1524"/>
                  </a:lnTo>
                  <a:lnTo>
                    <a:pt x="2353" y="1524"/>
                  </a:lnTo>
                  <a:lnTo>
                    <a:pt x="2381" y="1552"/>
                  </a:lnTo>
                  <a:lnTo>
                    <a:pt x="2395" y="1574"/>
                  </a:lnTo>
                  <a:lnTo>
                    <a:pt x="2402" y="1595"/>
                  </a:lnTo>
                  <a:lnTo>
                    <a:pt x="2416" y="1623"/>
                  </a:lnTo>
                  <a:lnTo>
                    <a:pt x="2438" y="1652"/>
                  </a:lnTo>
                  <a:lnTo>
                    <a:pt x="2445" y="1680"/>
                  </a:lnTo>
                  <a:lnTo>
                    <a:pt x="2452" y="1715"/>
                  </a:lnTo>
                  <a:lnTo>
                    <a:pt x="2473" y="1751"/>
                  </a:lnTo>
                  <a:lnTo>
                    <a:pt x="2473" y="1765"/>
                  </a:lnTo>
                  <a:lnTo>
                    <a:pt x="2480" y="1793"/>
                  </a:lnTo>
                  <a:lnTo>
                    <a:pt x="2501" y="1786"/>
                  </a:lnTo>
                  <a:lnTo>
                    <a:pt x="2537" y="1793"/>
                  </a:lnTo>
                  <a:lnTo>
                    <a:pt x="2551" y="1815"/>
                  </a:lnTo>
                  <a:lnTo>
                    <a:pt x="2565" y="1836"/>
                  </a:lnTo>
                  <a:lnTo>
                    <a:pt x="2565" y="1850"/>
                  </a:lnTo>
                  <a:lnTo>
                    <a:pt x="2565" y="1857"/>
                  </a:lnTo>
                  <a:lnTo>
                    <a:pt x="2608" y="1871"/>
                  </a:lnTo>
                  <a:lnTo>
                    <a:pt x="2544" y="1892"/>
                  </a:lnTo>
                  <a:lnTo>
                    <a:pt x="2544" y="1921"/>
                  </a:lnTo>
                  <a:lnTo>
                    <a:pt x="2558" y="1942"/>
                  </a:lnTo>
                  <a:lnTo>
                    <a:pt x="2551" y="1949"/>
                  </a:lnTo>
                  <a:lnTo>
                    <a:pt x="2558" y="1956"/>
                  </a:lnTo>
                  <a:lnTo>
                    <a:pt x="2565" y="1970"/>
                  </a:lnTo>
                  <a:lnTo>
                    <a:pt x="2565" y="1978"/>
                  </a:lnTo>
                  <a:lnTo>
                    <a:pt x="2572" y="1985"/>
                  </a:lnTo>
                  <a:lnTo>
                    <a:pt x="2572" y="2006"/>
                  </a:lnTo>
                  <a:lnTo>
                    <a:pt x="2572" y="2013"/>
                  </a:lnTo>
                  <a:lnTo>
                    <a:pt x="2586" y="2013"/>
                  </a:lnTo>
                  <a:lnTo>
                    <a:pt x="2586" y="2034"/>
                  </a:lnTo>
                  <a:lnTo>
                    <a:pt x="2593" y="2055"/>
                  </a:lnTo>
                  <a:lnTo>
                    <a:pt x="2593" y="2070"/>
                  </a:lnTo>
                  <a:lnTo>
                    <a:pt x="2608" y="2084"/>
                  </a:lnTo>
                  <a:lnTo>
                    <a:pt x="2615" y="2091"/>
                  </a:lnTo>
                  <a:lnTo>
                    <a:pt x="2622" y="2098"/>
                  </a:lnTo>
                  <a:lnTo>
                    <a:pt x="2636" y="2084"/>
                  </a:lnTo>
                  <a:lnTo>
                    <a:pt x="2657" y="2070"/>
                  </a:lnTo>
                  <a:lnTo>
                    <a:pt x="2679" y="2070"/>
                  </a:lnTo>
                  <a:lnTo>
                    <a:pt x="2679" y="2055"/>
                  </a:lnTo>
                  <a:lnTo>
                    <a:pt x="2664" y="2048"/>
                  </a:lnTo>
                  <a:lnTo>
                    <a:pt x="2657" y="2041"/>
                  </a:lnTo>
                  <a:lnTo>
                    <a:pt x="2643" y="2027"/>
                  </a:lnTo>
                  <a:lnTo>
                    <a:pt x="2636" y="2020"/>
                  </a:lnTo>
                  <a:lnTo>
                    <a:pt x="2657" y="2006"/>
                  </a:lnTo>
                  <a:lnTo>
                    <a:pt x="2664" y="1992"/>
                  </a:lnTo>
                  <a:lnTo>
                    <a:pt x="2679" y="1992"/>
                  </a:lnTo>
                  <a:lnTo>
                    <a:pt x="2700" y="2013"/>
                  </a:lnTo>
                  <a:lnTo>
                    <a:pt x="2707" y="2041"/>
                  </a:lnTo>
                  <a:lnTo>
                    <a:pt x="2707" y="2063"/>
                  </a:lnTo>
                  <a:lnTo>
                    <a:pt x="2707" y="2077"/>
                  </a:lnTo>
                  <a:lnTo>
                    <a:pt x="2686" y="2091"/>
                  </a:lnTo>
                  <a:lnTo>
                    <a:pt x="2664" y="2105"/>
                  </a:lnTo>
                  <a:lnTo>
                    <a:pt x="2657" y="2119"/>
                  </a:lnTo>
                  <a:lnTo>
                    <a:pt x="2636" y="2119"/>
                  </a:lnTo>
                  <a:lnTo>
                    <a:pt x="2629" y="2133"/>
                  </a:lnTo>
                  <a:lnTo>
                    <a:pt x="2622" y="2126"/>
                  </a:lnTo>
                  <a:lnTo>
                    <a:pt x="2615" y="2240"/>
                  </a:lnTo>
                  <a:lnTo>
                    <a:pt x="2622" y="2261"/>
                  </a:lnTo>
                  <a:lnTo>
                    <a:pt x="2593" y="2261"/>
                  </a:lnTo>
                  <a:lnTo>
                    <a:pt x="2572" y="2268"/>
                  </a:lnTo>
                  <a:lnTo>
                    <a:pt x="2537" y="2247"/>
                  </a:lnTo>
                  <a:lnTo>
                    <a:pt x="2523" y="2240"/>
                  </a:lnTo>
                  <a:lnTo>
                    <a:pt x="2501" y="2233"/>
                  </a:lnTo>
                  <a:lnTo>
                    <a:pt x="2480" y="2218"/>
                  </a:lnTo>
                  <a:lnTo>
                    <a:pt x="2409" y="2226"/>
                  </a:lnTo>
                  <a:lnTo>
                    <a:pt x="2381" y="2240"/>
                  </a:lnTo>
                  <a:lnTo>
                    <a:pt x="2345" y="2268"/>
                  </a:lnTo>
                  <a:lnTo>
                    <a:pt x="2331" y="2289"/>
                  </a:lnTo>
                  <a:lnTo>
                    <a:pt x="2303" y="2296"/>
                  </a:lnTo>
                  <a:lnTo>
                    <a:pt x="2268" y="2296"/>
                  </a:lnTo>
                  <a:lnTo>
                    <a:pt x="2268" y="2289"/>
                  </a:lnTo>
                  <a:lnTo>
                    <a:pt x="2246" y="2282"/>
                  </a:lnTo>
                  <a:lnTo>
                    <a:pt x="2218" y="2282"/>
                  </a:lnTo>
                  <a:lnTo>
                    <a:pt x="2204" y="2261"/>
                  </a:lnTo>
                  <a:lnTo>
                    <a:pt x="2168" y="2254"/>
                  </a:lnTo>
                  <a:lnTo>
                    <a:pt x="2154" y="2254"/>
                  </a:lnTo>
                  <a:lnTo>
                    <a:pt x="2140" y="2254"/>
                  </a:lnTo>
                  <a:lnTo>
                    <a:pt x="2126" y="2268"/>
                  </a:lnTo>
                  <a:lnTo>
                    <a:pt x="2112" y="2296"/>
                  </a:lnTo>
                  <a:lnTo>
                    <a:pt x="2119" y="2325"/>
                  </a:lnTo>
                  <a:lnTo>
                    <a:pt x="2105" y="2339"/>
                  </a:lnTo>
                  <a:lnTo>
                    <a:pt x="2090" y="2339"/>
                  </a:lnTo>
                  <a:lnTo>
                    <a:pt x="2083" y="2346"/>
                  </a:lnTo>
                  <a:lnTo>
                    <a:pt x="2090" y="2367"/>
                  </a:lnTo>
                  <a:lnTo>
                    <a:pt x="2090" y="2374"/>
                  </a:lnTo>
                  <a:lnTo>
                    <a:pt x="2083" y="2389"/>
                  </a:lnTo>
                  <a:lnTo>
                    <a:pt x="2062" y="2403"/>
                  </a:lnTo>
                  <a:lnTo>
                    <a:pt x="2041" y="2403"/>
                  </a:lnTo>
                  <a:lnTo>
                    <a:pt x="2027" y="2431"/>
                  </a:lnTo>
                  <a:lnTo>
                    <a:pt x="2005" y="2445"/>
                  </a:lnTo>
                  <a:lnTo>
                    <a:pt x="2019" y="2466"/>
                  </a:lnTo>
                  <a:lnTo>
                    <a:pt x="2027" y="2481"/>
                  </a:lnTo>
                  <a:lnTo>
                    <a:pt x="2012" y="2488"/>
                  </a:lnTo>
                  <a:lnTo>
                    <a:pt x="2012" y="2509"/>
                  </a:lnTo>
                  <a:lnTo>
                    <a:pt x="2012" y="2537"/>
                  </a:lnTo>
                  <a:lnTo>
                    <a:pt x="1984" y="2573"/>
                  </a:lnTo>
                  <a:lnTo>
                    <a:pt x="1963" y="2601"/>
                  </a:lnTo>
                  <a:lnTo>
                    <a:pt x="1949" y="2622"/>
                  </a:lnTo>
                  <a:lnTo>
                    <a:pt x="1920" y="2601"/>
                  </a:lnTo>
                  <a:lnTo>
                    <a:pt x="1913" y="2622"/>
                  </a:lnTo>
                  <a:lnTo>
                    <a:pt x="1899" y="2629"/>
                  </a:lnTo>
                  <a:lnTo>
                    <a:pt x="1878" y="2615"/>
                  </a:lnTo>
                  <a:lnTo>
                    <a:pt x="1871" y="2615"/>
                  </a:lnTo>
                  <a:lnTo>
                    <a:pt x="1864" y="2629"/>
                  </a:lnTo>
                  <a:lnTo>
                    <a:pt x="1849" y="2622"/>
                  </a:lnTo>
                  <a:lnTo>
                    <a:pt x="1821" y="2615"/>
                  </a:lnTo>
                  <a:lnTo>
                    <a:pt x="1800" y="2622"/>
                  </a:lnTo>
                  <a:lnTo>
                    <a:pt x="1786" y="2629"/>
                  </a:lnTo>
                  <a:lnTo>
                    <a:pt x="1764" y="2644"/>
                  </a:lnTo>
                  <a:lnTo>
                    <a:pt x="1743" y="2658"/>
                  </a:lnTo>
                  <a:lnTo>
                    <a:pt x="1722" y="2672"/>
                  </a:lnTo>
                  <a:lnTo>
                    <a:pt x="1715" y="2686"/>
                  </a:lnTo>
                  <a:lnTo>
                    <a:pt x="1708" y="2693"/>
                  </a:lnTo>
                  <a:lnTo>
                    <a:pt x="1701" y="2715"/>
                  </a:lnTo>
                  <a:lnTo>
                    <a:pt x="1686" y="2729"/>
                  </a:lnTo>
                  <a:lnTo>
                    <a:pt x="1672" y="2729"/>
                  </a:lnTo>
                  <a:lnTo>
                    <a:pt x="1644" y="2722"/>
                  </a:lnTo>
                  <a:lnTo>
                    <a:pt x="1623" y="2722"/>
                  </a:lnTo>
                  <a:lnTo>
                    <a:pt x="1587" y="2729"/>
                  </a:lnTo>
                  <a:lnTo>
                    <a:pt x="1566" y="2729"/>
                  </a:lnTo>
                  <a:lnTo>
                    <a:pt x="1552" y="2736"/>
                  </a:lnTo>
                  <a:lnTo>
                    <a:pt x="1531" y="2736"/>
                  </a:lnTo>
                  <a:lnTo>
                    <a:pt x="1495" y="2736"/>
                  </a:lnTo>
                  <a:lnTo>
                    <a:pt x="1467" y="2736"/>
                  </a:lnTo>
                  <a:lnTo>
                    <a:pt x="1453" y="2743"/>
                  </a:lnTo>
                  <a:lnTo>
                    <a:pt x="1417" y="2743"/>
                  </a:lnTo>
                  <a:lnTo>
                    <a:pt x="1396" y="2743"/>
                  </a:lnTo>
                  <a:lnTo>
                    <a:pt x="1353" y="2736"/>
                  </a:lnTo>
                  <a:lnTo>
                    <a:pt x="1346" y="2722"/>
                  </a:lnTo>
                  <a:lnTo>
                    <a:pt x="1353" y="2700"/>
                  </a:lnTo>
                  <a:lnTo>
                    <a:pt x="1318" y="2693"/>
                  </a:lnTo>
                  <a:lnTo>
                    <a:pt x="1318" y="2679"/>
                  </a:lnTo>
                  <a:lnTo>
                    <a:pt x="1290" y="2686"/>
                  </a:lnTo>
                  <a:lnTo>
                    <a:pt x="1261" y="2700"/>
                  </a:lnTo>
                  <a:lnTo>
                    <a:pt x="1240" y="2679"/>
                  </a:lnTo>
                  <a:lnTo>
                    <a:pt x="1212" y="2679"/>
                  </a:lnTo>
                  <a:lnTo>
                    <a:pt x="1212" y="2665"/>
                  </a:lnTo>
                  <a:lnTo>
                    <a:pt x="1219" y="2651"/>
                  </a:lnTo>
                  <a:lnTo>
                    <a:pt x="1247" y="2637"/>
                  </a:lnTo>
                  <a:lnTo>
                    <a:pt x="1247" y="2601"/>
                  </a:lnTo>
                  <a:lnTo>
                    <a:pt x="1247" y="2573"/>
                  </a:lnTo>
                  <a:lnTo>
                    <a:pt x="1261" y="2559"/>
                  </a:lnTo>
                  <a:lnTo>
                    <a:pt x="1261" y="2530"/>
                  </a:lnTo>
                  <a:lnTo>
                    <a:pt x="1282" y="2516"/>
                  </a:lnTo>
                  <a:lnTo>
                    <a:pt x="1297" y="2502"/>
                  </a:lnTo>
                  <a:lnTo>
                    <a:pt x="1268" y="2474"/>
                  </a:lnTo>
                  <a:lnTo>
                    <a:pt x="1247" y="2445"/>
                  </a:lnTo>
                  <a:lnTo>
                    <a:pt x="1226" y="2431"/>
                  </a:lnTo>
                  <a:lnTo>
                    <a:pt x="1205" y="2417"/>
                  </a:lnTo>
                  <a:lnTo>
                    <a:pt x="1148" y="2452"/>
                  </a:lnTo>
                  <a:lnTo>
                    <a:pt x="1091" y="2481"/>
                  </a:lnTo>
                  <a:lnTo>
                    <a:pt x="1013" y="2530"/>
                  </a:lnTo>
                  <a:lnTo>
                    <a:pt x="1006" y="2530"/>
                  </a:lnTo>
                  <a:lnTo>
                    <a:pt x="992" y="2537"/>
                  </a:lnTo>
                  <a:lnTo>
                    <a:pt x="985" y="2530"/>
                  </a:lnTo>
                  <a:lnTo>
                    <a:pt x="935" y="2537"/>
                  </a:lnTo>
                  <a:lnTo>
                    <a:pt x="879" y="2559"/>
                  </a:lnTo>
                  <a:lnTo>
                    <a:pt x="886" y="2502"/>
                  </a:lnTo>
                  <a:lnTo>
                    <a:pt x="836" y="2452"/>
                  </a:lnTo>
                  <a:lnTo>
                    <a:pt x="850" y="2431"/>
                  </a:lnTo>
                  <a:lnTo>
                    <a:pt x="843" y="2403"/>
                  </a:lnTo>
                  <a:lnTo>
                    <a:pt x="829" y="2389"/>
                  </a:lnTo>
                  <a:lnTo>
                    <a:pt x="794" y="2367"/>
                  </a:lnTo>
                  <a:lnTo>
                    <a:pt x="779" y="2381"/>
                  </a:lnTo>
                  <a:lnTo>
                    <a:pt x="772" y="2410"/>
                  </a:lnTo>
                  <a:lnTo>
                    <a:pt x="765" y="2410"/>
                  </a:lnTo>
                  <a:lnTo>
                    <a:pt x="737" y="2389"/>
                  </a:lnTo>
                  <a:lnTo>
                    <a:pt x="716" y="2367"/>
                  </a:lnTo>
                  <a:lnTo>
                    <a:pt x="680" y="2381"/>
                  </a:lnTo>
                  <a:lnTo>
                    <a:pt x="666" y="2410"/>
                  </a:lnTo>
                  <a:lnTo>
                    <a:pt x="659" y="2445"/>
                  </a:lnTo>
                  <a:lnTo>
                    <a:pt x="673" y="2466"/>
                  </a:lnTo>
                  <a:lnTo>
                    <a:pt x="680" y="2495"/>
                  </a:lnTo>
                  <a:lnTo>
                    <a:pt x="694" y="2516"/>
                  </a:lnTo>
                  <a:lnTo>
                    <a:pt x="708" y="2530"/>
                  </a:lnTo>
                  <a:lnTo>
                    <a:pt x="716" y="2544"/>
                  </a:lnTo>
                  <a:lnTo>
                    <a:pt x="716" y="2566"/>
                  </a:lnTo>
                  <a:lnTo>
                    <a:pt x="716" y="2573"/>
                  </a:lnTo>
                  <a:lnTo>
                    <a:pt x="723" y="2587"/>
                  </a:lnTo>
                  <a:lnTo>
                    <a:pt x="744" y="2615"/>
                  </a:lnTo>
                  <a:lnTo>
                    <a:pt x="744" y="2622"/>
                  </a:lnTo>
                  <a:lnTo>
                    <a:pt x="737" y="2629"/>
                  </a:lnTo>
                  <a:lnTo>
                    <a:pt x="737" y="2644"/>
                  </a:lnTo>
                  <a:lnTo>
                    <a:pt x="723" y="2658"/>
                  </a:lnTo>
                  <a:lnTo>
                    <a:pt x="716" y="2672"/>
                  </a:lnTo>
                  <a:lnTo>
                    <a:pt x="701" y="2693"/>
                  </a:lnTo>
                  <a:lnTo>
                    <a:pt x="687" y="2707"/>
                  </a:lnTo>
                  <a:lnTo>
                    <a:pt x="666" y="2736"/>
                  </a:lnTo>
                  <a:lnTo>
                    <a:pt x="645" y="2757"/>
                  </a:lnTo>
                  <a:lnTo>
                    <a:pt x="638" y="2785"/>
                  </a:lnTo>
                  <a:close/>
                </a:path>
              </a:pathLst>
            </a:custGeom>
            <a:solidFill>
              <a:srgbClr val="FFFF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15" name="Freeform 7"/>
            <p:cNvSpPr>
              <a:spLocks/>
            </p:cNvSpPr>
            <p:nvPr/>
          </p:nvSpPr>
          <p:spPr bwMode="auto">
            <a:xfrm>
              <a:off x="234" y="1828"/>
              <a:ext cx="1176" cy="2785"/>
            </a:xfrm>
            <a:custGeom>
              <a:avLst/>
              <a:gdLst/>
              <a:ahLst/>
              <a:cxnLst>
                <a:cxn ang="0">
                  <a:pos x="602" y="2771"/>
                </a:cxn>
                <a:cxn ang="0">
                  <a:pos x="517" y="2729"/>
                </a:cxn>
                <a:cxn ang="0">
                  <a:pos x="418" y="2672"/>
                </a:cxn>
                <a:cxn ang="0">
                  <a:pos x="347" y="2622"/>
                </a:cxn>
                <a:cxn ang="0">
                  <a:pos x="290" y="2622"/>
                </a:cxn>
                <a:cxn ang="0">
                  <a:pos x="241" y="2644"/>
                </a:cxn>
                <a:cxn ang="0">
                  <a:pos x="212" y="2608"/>
                </a:cxn>
                <a:cxn ang="0">
                  <a:pos x="177" y="2601"/>
                </a:cxn>
                <a:cxn ang="0">
                  <a:pos x="85" y="2580"/>
                </a:cxn>
                <a:cxn ang="0">
                  <a:pos x="71" y="2537"/>
                </a:cxn>
                <a:cxn ang="0">
                  <a:pos x="35" y="2530"/>
                </a:cxn>
                <a:cxn ang="0">
                  <a:pos x="0" y="2516"/>
                </a:cxn>
                <a:cxn ang="0">
                  <a:pos x="14" y="2474"/>
                </a:cxn>
                <a:cxn ang="0">
                  <a:pos x="14" y="2452"/>
                </a:cxn>
                <a:cxn ang="0">
                  <a:pos x="7" y="2431"/>
                </a:cxn>
                <a:cxn ang="0">
                  <a:pos x="21" y="2289"/>
                </a:cxn>
                <a:cxn ang="0">
                  <a:pos x="120" y="2211"/>
                </a:cxn>
                <a:cxn ang="0">
                  <a:pos x="170" y="2162"/>
                </a:cxn>
                <a:cxn ang="0">
                  <a:pos x="198" y="2119"/>
                </a:cxn>
                <a:cxn ang="0">
                  <a:pos x="262" y="1999"/>
                </a:cxn>
                <a:cxn ang="0">
                  <a:pos x="283" y="1914"/>
                </a:cxn>
                <a:cxn ang="0">
                  <a:pos x="305" y="1800"/>
                </a:cxn>
                <a:cxn ang="0">
                  <a:pos x="354" y="1602"/>
                </a:cxn>
                <a:cxn ang="0">
                  <a:pos x="446" y="1439"/>
                </a:cxn>
                <a:cxn ang="0">
                  <a:pos x="546" y="1326"/>
                </a:cxn>
                <a:cxn ang="0">
                  <a:pos x="645" y="1205"/>
                </a:cxn>
                <a:cxn ang="0">
                  <a:pos x="701" y="1113"/>
                </a:cxn>
                <a:cxn ang="0">
                  <a:pos x="716" y="1056"/>
                </a:cxn>
                <a:cxn ang="0">
                  <a:pos x="801" y="638"/>
                </a:cxn>
                <a:cxn ang="0">
                  <a:pos x="808" y="560"/>
                </a:cxn>
                <a:cxn ang="0">
                  <a:pos x="794" y="503"/>
                </a:cxn>
                <a:cxn ang="0">
                  <a:pos x="779" y="447"/>
                </a:cxn>
                <a:cxn ang="0">
                  <a:pos x="786" y="390"/>
                </a:cxn>
                <a:cxn ang="0">
                  <a:pos x="850" y="277"/>
                </a:cxn>
                <a:cxn ang="0">
                  <a:pos x="900" y="199"/>
                </a:cxn>
                <a:cxn ang="0">
                  <a:pos x="942" y="185"/>
                </a:cxn>
                <a:cxn ang="0">
                  <a:pos x="999" y="185"/>
                </a:cxn>
                <a:cxn ang="0">
                  <a:pos x="1042" y="192"/>
                </a:cxn>
                <a:cxn ang="0">
                  <a:pos x="1105" y="178"/>
                </a:cxn>
                <a:cxn ang="0">
                  <a:pos x="1127" y="135"/>
                </a:cxn>
                <a:cxn ang="0">
                  <a:pos x="1127" y="114"/>
                </a:cxn>
                <a:cxn ang="0">
                  <a:pos x="1112" y="43"/>
                </a:cxn>
                <a:cxn ang="0">
                  <a:pos x="1070" y="0"/>
                </a:cxn>
                <a:cxn ang="0">
                  <a:pos x="1134" y="0"/>
                </a:cxn>
                <a:cxn ang="0">
                  <a:pos x="1162" y="29"/>
                </a:cxn>
                <a:cxn ang="0">
                  <a:pos x="1176" y="64"/>
                </a:cxn>
                <a:cxn ang="0">
                  <a:pos x="1162" y="107"/>
                </a:cxn>
                <a:cxn ang="0">
                  <a:pos x="1134" y="135"/>
                </a:cxn>
                <a:cxn ang="0">
                  <a:pos x="1120" y="178"/>
                </a:cxn>
                <a:cxn ang="0">
                  <a:pos x="1176" y="128"/>
                </a:cxn>
              </a:cxnLst>
              <a:rect l="0" t="0" r="r" b="b"/>
              <a:pathLst>
                <a:path w="1176" h="2785">
                  <a:moveTo>
                    <a:pt x="638" y="2785"/>
                  </a:moveTo>
                  <a:lnTo>
                    <a:pt x="602" y="2771"/>
                  </a:lnTo>
                  <a:lnTo>
                    <a:pt x="560" y="2750"/>
                  </a:lnTo>
                  <a:lnTo>
                    <a:pt x="517" y="2729"/>
                  </a:lnTo>
                  <a:lnTo>
                    <a:pt x="482" y="2715"/>
                  </a:lnTo>
                  <a:lnTo>
                    <a:pt x="418" y="2672"/>
                  </a:lnTo>
                  <a:lnTo>
                    <a:pt x="375" y="2644"/>
                  </a:lnTo>
                  <a:lnTo>
                    <a:pt x="347" y="2622"/>
                  </a:lnTo>
                  <a:lnTo>
                    <a:pt x="305" y="2615"/>
                  </a:lnTo>
                  <a:lnTo>
                    <a:pt x="290" y="2622"/>
                  </a:lnTo>
                  <a:lnTo>
                    <a:pt x="262" y="2637"/>
                  </a:lnTo>
                  <a:lnTo>
                    <a:pt x="241" y="2644"/>
                  </a:lnTo>
                  <a:lnTo>
                    <a:pt x="241" y="2615"/>
                  </a:lnTo>
                  <a:lnTo>
                    <a:pt x="212" y="2608"/>
                  </a:lnTo>
                  <a:lnTo>
                    <a:pt x="184" y="2608"/>
                  </a:lnTo>
                  <a:lnTo>
                    <a:pt x="177" y="2601"/>
                  </a:lnTo>
                  <a:lnTo>
                    <a:pt x="134" y="2594"/>
                  </a:lnTo>
                  <a:lnTo>
                    <a:pt x="85" y="2580"/>
                  </a:lnTo>
                  <a:lnTo>
                    <a:pt x="85" y="2552"/>
                  </a:lnTo>
                  <a:lnTo>
                    <a:pt x="71" y="2537"/>
                  </a:lnTo>
                  <a:lnTo>
                    <a:pt x="57" y="2530"/>
                  </a:lnTo>
                  <a:lnTo>
                    <a:pt x="35" y="2530"/>
                  </a:lnTo>
                  <a:lnTo>
                    <a:pt x="21" y="2530"/>
                  </a:lnTo>
                  <a:lnTo>
                    <a:pt x="0" y="2516"/>
                  </a:lnTo>
                  <a:lnTo>
                    <a:pt x="0" y="2495"/>
                  </a:lnTo>
                  <a:lnTo>
                    <a:pt x="14" y="2474"/>
                  </a:lnTo>
                  <a:lnTo>
                    <a:pt x="7" y="2474"/>
                  </a:lnTo>
                  <a:lnTo>
                    <a:pt x="14" y="2452"/>
                  </a:lnTo>
                  <a:lnTo>
                    <a:pt x="14" y="2438"/>
                  </a:lnTo>
                  <a:lnTo>
                    <a:pt x="7" y="2431"/>
                  </a:lnTo>
                  <a:lnTo>
                    <a:pt x="0" y="2417"/>
                  </a:lnTo>
                  <a:lnTo>
                    <a:pt x="21" y="2289"/>
                  </a:lnTo>
                  <a:lnTo>
                    <a:pt x="35" y="2282"/>
                  </a:lnTo>
                  <a:lnTo>
                    <a:pt x="120" y="2211"/>
                  </a:lnTo>
                  <a:lnTo>
                    <a:pt x="134" y="2204"/>
                  </a:lnTo>
                  <a:lnTo>
                    <a:pt x="170" y="2162"/>
                  </a:lnTo>
                  <a:lnTo>
                    <a:pt x="191" y="2140"/>
                  </a:lnTo>
                  <a:lnTo>
                    <a:pt x="198" y="2119"/>
                  </a:lnTo>
                  <a:lnTo>
                    <a:pt x="227" y="2070"/>
                  </a:lnTo>
                  <a:lnTo>
                    <a:pt x="262" y="1999"/>
                  </a:lnTo>
                  <a:lnTo>
                    <a:pt x="283" y="1928"/>
                  </a:lnTo>
                  <a:lnTo>
                    <a:pt x="283" y="1914"/>
                  </a:lnTo>
                  <a:lnTo>
                    <a:pt x="297" y="1864"/>
                  </a:lnTo>
                  <a:lnTo>
                    <a:pt x="305" y="1800"/>
                  </a:lnTo>
                  <a:lnTo>
                    <a:pt x="319" y="1722"/>
                  </a:lnTo>
                  <a:lnTo>
                    <a:pt x="354" y="1602"/>
                  </a:lnTo>
                  <a:lnTo>
                    <a:pt x="390" y="1531"/>
                  </a:lnTo>
                  <a:lnTo>
                    <a:pt x="446" y="1439"/>
                  </a:lnTo>
                  <a:lnTo>
                    <a:pt x="489" y="1382"/>
                  </a:lnTo>
                  <a:lnTo>
                    <a:pt x="546" y="1326"/>
                  </a:lnTo>
                  <a:lnTo>
                    <a:pt x="581" y="1290"/>
                  </a:lnTo>
                  <a:lnTo>
                    <a:pt x="645" y="1205"/>
                  </a:lnTo>
                  <a:lnTo>
                    <a:pt x="680" y="1155"/>
                  </a:lnTo>
                  <a:lnTo>
                    <a:pt x="701" y="1113"/>
                  </a:lnTo>
                  <a:lnTo>
                    <a:pt x="708" y="1085"/>
                  </a:lnTo>
                  <a:lnTo>
                    <a:pt x="716" y="1056"/>
                  </a:lnTo>
                  <a:lnTo>
                    <a:pt x="765" y="787"/>
                  </a:lnTo>
                  <a:lnTo>
                    <a:pt x="801" y="638"/>
                  </a:lnTo>
                  <a:lnTo>
                    <a:pt x="808" y="589"/>
                  </a:lnTo>
                  <a:lnTo>
                    <a:pt x="808" y="560"/>
                  </a:lnTo>
                  <a:lnTo>
                    <a:pt x="808" y="525"/>
                  </a:lnTo>
                  <a:lnTo>
                    <a:pt x="794" y="503"/>
                  </a:lnTo>
                  <a:lnTo>
                    <a:pt x="786" y="475"/>
                  </a:lnTo>
                  <a:lnTo>
                    <a:pt x="779" y="447"/>
                  </a:lnTo>
                  <a:lnTo>
                    <a:pt x="779" y="418"/>
                  </a:lnTo>
                  <a:lnTo>
                    <a:pt x="786" y="390"/>
                  </a:lnTo>
                  <a:lnTo>
                    <a:pt x="801" y="355"/>
                  </a:lnTo>
                  <a:lnTo>
                    <a:pt x="850" y="277"/>
                  </a:lnTo>
                  <a:lnTo>
                    <a:pt x="871" y="220"/>
                  </a:lnTo>
                  <a:lnTo>
                    <a:pt x="900" y="199"/>
                  </a:lnTo>
                  <a:lnTo>
                    <a:pt x="921" y="192"/>
                  </a:lnTo>
                  <a:lnTo>
                    <a:pt x="942" y="185"/>
                  </a:lnTo>
                  <a:lnTo>
                    <a:pt x="964" y="185"/>
                  </a:lnTo>
                  <a:lnTo>
                    <a:pt x="999" y="185"/>
                  </a:lnTo>
                  <a:lnTo>
                    <a:pt x="1013" y="185"/>
                  </a:lnTo>
                  <a:lnTo>
                    <a:pt x="1042" y="192"/>
                  </a:lnTo>
                  <a:lnTo>
                    <a:pt x="1077" y="192"/>
                  </a:lnTo>
                  <a:lnTo>
                    <a:pt x="1105" y="178"/>
                  </a:lnTo>
                  <a:lnTo>
                    <a:pt x="1098" y="149"/>
                  </a:lnTo>
                  <a:lnTo>
                    <a:pt x="1127" y="135"/>
                  </a:lnTo>
                  <a:lnTo>
                    <a:pt x="1134" y="128"/>
                  </a:lnTo>
                  <a:lnTo>
                    <a:pt x="1127" y="114"/>
                  </a:lnTo>
                  <a:lnTo>
                    <a:pt x="1127" y="71"/>
                  </a:lnTo>
                  <a:lnTo>
                    <a:pt x="1112" y="43"/>
                  </a:lnTo>
                  <a:lnTo>
                    <a:pt x="1063" y="15"/>
                  </a:lnTo>
                  <a:lnTo>
                    <a:pt x="1070" y="0"/>
                  </a:lnTo>
                  <a:lnTo>
                    <a:pt x="1120" y="15"/>
                  </a:lnTo>
                  <a:lnTo>
                    <a:pt x="1134" y="0"/>
                  </a:lnTo>
                  <a:lnTo>
                    <a:pt x="1148" y="15"/>
                  </a:lnTo>
                  <a:lnTo>
                    <a:pt x="1162" y="29"/>
                  </a:lnTo>
                  <a:lnTo>
                    <a:pt x="1169" y="43"/>
                  </a:lnTo>
                  <a:lnTo>
                    <a:pt x="1176" y="64"/>
                  </a:lnTo>
                  <a:lnTo>
                    <a:pt x="1169" y="85"/>
                  </a:lnTo>
                  <a:lnTo>
                    <a:pt x="1162" y="107"/>
                  </a:lnTo>
                  <a:lnTo>
                    <a:pt x="1148" y="128"/>
                  </a:lnTo>
                  <a:lnTo>
                    <a:pt x="1134" y="135"/>
                  </a:lnTo>
                  <a:lnTo>
                    <a:pt x="1105" y="149"/>
                  </a:lnTo>
                  <a:lnTo>
                    <a:pt x="1120" y="178"/>
                  </a:lnTo>
                  <a:lnTo>
                    <a:pt x="1155" y="156"/>
                  </a:lnTo>
                  <a:lnTo>
                    <a:pt x="1176" y="128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16" name="Freeform 8"/>
            <p:cNvSpPr>
              <a:spLocks/>
            </p:cNvSpPr>
            <p:nvPr/>
          </p:nvSpPr>
          <p:spPr bwMode="auto">
            <a:xfrm>
              <a:off x="1410" y="1920"/>
              <a:ext cx="666" cy="1156"/>
            </a:xfrm>
            <a:custGeom>
              <a:avLst/>
              <a:gdLst/>
              <a:ahLst/>
              <a:cxnLst>
                <a:cxn ang="0">
                  <a:pos x="7" y="8"/>
                </a:cxn>
                <a:cxn ang="0">
                  <a:pos x="50" y="0"/>
                </a:cxn>
                <a:cxn ang="0">
                  <a:pos x="99" y="15"/>
                </a:cxn>
                <a:cxn ang="0">
                  <a:pos x="149" y="57"/>
                </a:cxn>
                <a:cxn ang="0">
                  <a:pos x="291" y="163"/>
                </a:cxn>
                <a:cxn ang="0">
                  <a:pos x="362" y="178"/>
                </a:cxn>
                <a:cxn ang="0">
                  <a:pos x="390" y="213"/>
                </a:cxn>
                <a:cxn ang="0">
                  <a:pos x="390" y="263"/>
                </a:cxn>
                <a:cxn ang="0">
                  <a:pos x="362" y="263"/>
                </a:cxn>
                <a:cxn ang="0">
                  <a:pos x="312" y="277"/>
                </a:cxn>
                <a:cxn ang="0">
                  <a:pos x="291" y="298"/>
                </a:cxn>
                <a:cxn ang="0">
                  <a:pos x="262" y="270"/>
                </a:cxn>
                <a:cxn ang="0">
                  <a:pos x="234" y="291"/>
                </a:cxn>
                <a:cxn ang="0">
                  <a:pos x="170" y="369"/>
                </a:cxn>
                <a:cxn ang="0">
                  <a:pos x="99" y="341"/>
                </a:cxn>
                <a:cxn ang="0">
                  <a:pos x="50" y="475"/>
                </a:cxn>
                <a:cxn ang="0">
                  <a:pos x="50" y="582"/>
                </a:cxn>
                <a:cxn ang="0">
                  <a:pos x="85" y="567"/>
                </a:cxn>
                <a:cxn ang="0">
                  <a:pos x="106" y="567"/>
                </a:cxn>
                <a:cxn ang="0">
                  <a:pos x="99" y="610"/>
                </a:cxn>
                <a:cxn ang="0">
                  <a:pos x="85" y="638"/>
                </a:cxn>
                <a:cxn ang="0">
                  <a:pos x="78" y="660"/>
                </a:cxn>
                <a:cxn ang="0">
                  <a:pos x="92" y="681"/>
                </a:cxn>
                <a:cxn ang="0">
                  <a:pos x="163" y="709"/>
                </a:cxn>
                <a:cxn ang="0">
                  <a:pos x="213" y="737"/>
                </a:cxn>
                <a:cxn ang="0">
                  <a:pos x="255" y="752"/>
                </a:cxn>
                <a:cxn ang="0">
                  <a:pos x="333" y="759"/>
                </a:cxn>
                <a:cxn ang="0">
                  <a:pos x="440" y="716"/>
                </a:cxn>
                <a:cxn ang="0">
                  <a:pos x="475" y="702"/>
                </a:cxn>
                <a:cxn ang="0">
                  <a:pos x="475" y="695"/>
                </a:cxn>
                <a:cxn ang="0">
                  <a:pos x="482" y="674"/>
                </a:cxn>
                <a:cxn ang="0">
                  <a:pos x="567" y="624"/>
                </a:cxn>
                <a:cxn ang="0">
                  <a:pos x="574" y="660"/>
                </a:cxn>
                <a:cxn ang="0">
                  <a:pos x="581" y="695"/>
                </a:cxn>
                <a:cxn ang="0">
                  <a:pos x="588" y="716"/>
                </a:cxn>
                <a:cxn ang="0">
                  <a:pos x="603" y="745"/>
                </a:cxn>
                <a:cxn ang="0">
                  <a:pos x="581" y="780"/>
                </a:cxn>
                <a:cxn ang="0">
                  <a:pos x="581" y="823"/>
                </a:cxn>
                <a:cxn ang="0">
                  <a:pos x="588" y="858"/>
                </a:cxn>
                <a:cxn ang="0">
                  <a:pos x="588" y="886"/>
                </a:cxn>
                <a:cxn ang="0">
                  <a:pos x="581" y="929"/>
                </a:cxn>
                <a:cxn ang="0">
                  <a:pos x="574" y="978"/>
                </a:cxn>
                <a:cxn ang="0">
                  <a:pos x="595" y="971"/>
                </a:cxn>
                <a:cxn ang="0">
                  <a:pos x="603" y="1021"/>
                </a:cxn>
                <a:cxn ang="0">
                  <a:pos x="617" y="1049"/>
                </a:cxn>
                <a:cxn ang="0">
                  <a:pos x="610" y="1085"/>
                </a:cxn>
                <a:cxn ang="0">
                  <a:pos x="624" y="1085"/>
                </a:cxn>
                <a:cxn ang="0">
                  <a:pos x="631" y="1113"/>
                </a:cxn>
                <a:cxn ang="0">
                  <a:pos x="659" y="1113"/>
                </a:cxn>
                <a:cxn ang="0">
                  <a:pos x="652" y="1156"/>
                </a:cxn>
              </a:cxnLst>
              <a:rect l="0" t="0" r="r" b="b"/>
              <a:pathLst>
                <a:path w="666" h="1156">
                  <a:moveTo>
                    <a:pt x="0" y="36"/>
                  </a:moveTo>
                  <a:lnTo>
                    <a:pt x="7" y="8"/>
                  </a:lnTo>
                  <a:lnTo>
                    <a:pt x="29" y="8"/>
                  </a:lnTo>
                  <a:lnTo>
                    <a:pt x="50" y="0"/>
                  </a:lnTo>
                  <a:lnTo>
                    <a:pt x="71" y="0"/>
                  </a:lnTo>
                  <a:lnTo>
                    <a:pt x="99" y="15"/>
                  </a:lnTo>
                  <a:lnTo>
                    <a:pt x="121" y="29"/>
                  </a:lnTo>
                  <a:lnTo>
                    <a:pt x="149" y="57"/>
                  </a:lnTo>
                  <a:lnTo>
                    <a:pt x="234" y="107"/>
                  </a:lnTo>
                  <a:lnTo>
                    <a:pt x="291" y="163"/>
                  </a:lnTo>
                  <a:lnTo>
                    <a:pt x="333" y="163"/>
                  </a:lnTo>
                  <a:lnTo>
                    <a:pt x="362" y="178"/>
                  </a:lnTo>
                  <a:lnTo>
                    <a:pt x="376" y="185"/>
                  </a:lnTo>
                  <a:lnTo>
                    <a:pt x="390" y="213"/>
                  </a:lnTo>
                  <a:lnTo>
                    <a:pt x="390" y="241"/>
                  </a:lnTo>
                  <a:lnTo>
                    <a:pt x="390" y="263"/>
                  </a:lnTo>
                  <a:lnTo>
                    <a:pt x="390" y="284"/>
                  </a:lnTo>
                  <a:lnTo>
                    <a:pt x="362" y="263"/>
                  </a:lnTo>
                  <a:lnTo>
                    <a:pt x="326" y="248"/>
                  </a:lnTo>
                  <a:lnTo>
                    <a:pt x="312" y="277"/>
                  </a:lnTo>
                  <a:lnTo>
                    <a:pt x="326" y="291"/>
                  </a:lnTo>
                  <a:lnTo>
                    <a:pt x="291" y="298"/>
                  </a:lnTo>
                  <a:lnTo>
                    <a:pt x="284" y="284"/>
                  </a:lnTo>
                  <a:lnTo>
                    <a:pt x="262" y="270"/>
                  </a:lnTo>
                  <a:lnTo>
                    <a:pt x="248" y="270"/>
                  </a:lnTo>
                  <a:lnTo>
                    <a:pt x="234" y="291"/>
                  </a:lnTo>
                  <a:lnTo>
                    <a:pt x="199" y="334"/>
                  </a:lnTo>
                  <a:lnTo>
                    <a:pt x="170" y="369"/>
                  </a:lnTo>
                  <a:lnTo>
                    <a:pt x="135" y="355"/>
                  </a:lnTo>
                  <a:lnTo>
                    <a:pt x="99" y="341"/>
                  </a:lnTo>
                  <a:lnTo>
                    <a:pt x="57" y="426"/>
                  </a:lnTo>
                  <a:lnTo>
                    <a:pt x="50" y="475"/>
                  </a:lnTo>
                  <a:lnTo>
                    <a:pt x="29" y="574"/>
                  </a:lnTo>
                  <a:lnTo>
                    <a:pt x="50" y="582"/>
                  </a:lnTo>
                  <a:lnTo>
                    <a:pt x="71" y="574"/>
                  </a:lnTo>
                  <a:lnTo>
                    <a:pt x="85" y="567"/>
                  </a:lnTo>
                  <a:lnTo>
                    <a:pt x="99" y="553"/>
                  </a:lnTo>
                  <a:lnTo>
                    <a:pt x="106" y="567"/>
                  </a:lnTo>
                  <a:lnTo>
                    <a:pt x="106" y="589"/>
                  </a:lnTo>
                  <a:lnTo>
                    <a:pt x="99" y="610"/>
                  </a:lnTo>
                  <a:lnTo>
                    <a:pt x="92" y="624"/>
                  </a:lnTo>
                  <a:lnTo>
                    <a:pt x="85" y="638"/>
                  </a:lnTo>
                  <a:lnTo>
                    <a:pt x="78" y="645"/>
                  </a:lnTo>
                  <a:lnTo>
                    <a:pt x="78" y="660"/>
                  </a:lnTo>
                  <a:lnTo>
                    <a:pt x="78" y="674"/>
                  </a:lnTo>
                  <a:lnTo>
                    <a:pt x="92" y="681"/>
                  </a:lnTo>
                  <a:lnTo>
                    <a:pt x="121" y="688"/>
                  </a:lnTo>
                  <a:lnTo>
                    <a:pt x="163" y="709"/>
                  </a:lnTo>
                  <a:lnTo>
                    <a:pt x="184" y="716"/>
                  </a:lnTo>
                  <a:lnTo>
                    <a:pt x="213" y="737"/>
                  </a:lnTo>
                  <a:lnTo>
                    <a:pt x="227" y="745"/>
                  </a:lnTo>
                  <a:lnTo>
                    <a:pt x="255" y="752"/>
                  </a:lnTo>
                  <a:lnTo>
                    <a:pt x="298" y="759"/>
                  </a:lnTo>
                  <a:lnTo>
                    <a:pt x="333" y="759"/>
                  </a:lnTo>
                  <a:lnTo>
                    <a:pt x="397" y="737"/>
                  </a:lnTo>
                  <a:lnTo>
                    <a:pt x="440" y="716"/>
                  </a:lnTo>
                  <a:lnTo>
                    <a:pt x="461" y="709"/>
                  </a:lnTo>
                  <a:lnTo>
                    <a:pt x="475" y="702"/>
                  </a:lnTo>
                  <a:lnTo>
                    <a:pt x="482" y="695"/>
                  </a:lnTo>
                  <a:lnTo>
                    <a:pt x="475" y="695"/>
                  </a:lnTo>
                  <a:lnTo>
                    <a:pt x="461" y="674"/>
                  </a:lnTo>
                  <a:lnTo>
                    <a:pt x="482" y="674"/>
                  </a:lnTo>
                  <a:lnTo>
                    <a:pt x="525" y="660"/>
                  </a:lnTo>
                  <a:lnTo>
                    <a:pt x="567" y="624"/>
                  </a:lnTo>
                  <a:lnTo>
                    <a:pt x="567" y="638"/>
                  </a:lnTo>
                  <a:lnTo>
                    <a:pt x="574" y="660"/>
                  </a:lnTo>
                  <a:lnTo>
                    <a:pt x="581" y="681"/>
                  </a:lnTo>
                  <a:lnTo>
                    <a:pt x="581" y="695"/>
                  </a:lnTo>
                  <a:lnTo>
                    <a:pt x="581" y="709"/>
                  </a:lnTo>
                  <a:lnTo>
                    <a:pt x="588" y="716"/>
                  </a:lnTo>
                  <a:lnTo>
                    <a:pt x="603" y="723"/>
                  </a:lnTo>
                  <a:lnTo>
                    <a:pt x="603" y="745"/>
                  </a:lnTo>
                  <a:lnTo>
                    <a:pt x="588" y="759"/>
                  </a:lnTo>
                  <a:lnTo>
                    <a:pt x="581" y="780"/>
                  </a:lnTo>
                  <a:lnTo>
                    <a:pt x="574" y="801"/>
                  </a:lnTo>
                  <a:lnTo>
                    <a:pt x="581" y="823"/>
                  </a:lnTo>
                  <a:lnTo>
                    <a:pt x="588" y="837"/>
                  </a:lnTo>
                  <a:lnTo>
                    <a:pt x="588" y="858"/>
                  </a:lnTo>
                  <a:lnTo>
                    <a:pt x="588" y="865"/>
                  </a:lnTo>
                  <a:lnTo>
                    <a:pt x="588" y="886"/>
                  </a:lnTo>
                  <a:lnTo>
                    <a:pt x="581" y="922"/>
                  </a:lnTo>
                  <a:lnTo>
                    <a:pt x="581" y="929"/>
                  </a:lnTo>
                  <a:lnTo>
                    <a:pt x="574" y="957"/>
                  </a:lnTo>
                  <a:lnTo>
                    <a:pt x="574" y="978"/>
                  </a:lnTo>
                  <a:lnTo>
                    <a:pt x="588" y="978"/>
                  </a:lnTo>
                  <a:lnTo>
                    <a:pt x="595" y="971"/>
                  </a:lnTo>
                  <a:lnTo>
                    <a:pt x="603" y="1000"/>
                  </a:lnTo>
                  <a:lnTo>
                    <a:pt x="603" y="1021"/>
                  </a:lnTo>
                  <a:lnTo>
                    <a:pt x="610" y="1035"/>
                  </a:lnTo>
                  <a:lnTo>
                    <a:pt x="617" y="1049"/>
                  </a:lnTo>
                  <a:lnTo>
                    <a:pt x="617" y="1063"/>
                  </a:lnTo>
                  <a:lnTo>
                    <a:pt x="610" y="1085"/>
                  </a:lnTo>
                  <a:lnTo>
                    <a:pt x="610" y="1092"/>
                  </a:lnTo>
                  <a:lnTo>
                    <a:pt x="624" y="1085"/>
                  </a:lnTo>
                  <a:lnTo>
                    <a:pt x="624" y="1099"/>
                  </a:lnTo>
                  <a:lnTo>
                    <a:pt x="631" y="1113"/>
                  </a:lnTo>
                  <a:lnTo>
                    <a:pt x="645" y="1120"/>
                  </a:lnTo>
                  <a:lnTo>
                    <a:pt x="659" y="1113"/>
                  </a:lnTo>
                  <a:lnTo>
                    <a:pt x="666" y="1127"/>
                  </a:lnTo>
                  <a:lnTo>
                    <a:pt x="652" y="115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17" name="Freeform 9"/>
            <p:cNvSpPr>
              <a:spLocks/>
            </p:cNvSpPr>
            <p:nvPr/>
          </p:nvSpPr>
          <p:spPr bwMode="auto">
            <a:xfrm>
              <a:off x="2062" y="3076"/>
              <a:ext cx="879" cy="1048"/>
            </a:xfrm>
            <a:custGeom>
              <a:avLst/>
              <a:gdLst/>
              <a:ahLst/>
              <a:cxnLst>
                <a:cxn ang="0">
                  <a:pos x="14" y="35"/>
                </a:cxn>
                <a:cxn ang="0">
                  <a:pos x="43" y="99"/>
                </a:cxn>
                <a:cxn ang="0">
                  <a:pos x="85" y="120"/>
                </a:cxn>
                <a:cxn ang="0">
                  <a:pos x="149" y="155"/>
                </a:cxn>
                <a:cxn ang="0">
                  <a:pos x="184" y="184"/>
                </a:cxn>
                <a:cxn ang="0">
                  <a:pos x="227" y="191"/>
                </a:cxn>
                <a:cxn ang="0">
                  <a:pos x="262" y="205"/>
                </a:cxn>
                <a:cxn ang="0">
                  <a:pos x="312" y="226"/>
                </a:cxn>
                <a:cxn ang="0">
                  <a:pos x="340" y="241"/>
                </a:cxn>
                <a:cxn ang="0">
                  <a:pos x="369" y="233"/>
                </a:cxn>
                <a:cxn ang="0">
                  <a:pos x="397" y="233"/>
                </a:cxn>
                <a:cxn ang="0">
                  <a:pos x="425" y="255"/>
                </a:cxn>
                <a:cxn ang="0">
                  <a:pos x="432" y="283"/>
                </a:cxn>
                <a:cxn ang="0">
                  <a:pos x="461" y="290"/>
                </a:cxn>
                <a:cxn ang="0">
                  <a:pos x="496" y="283"/>
                </a:cxn>
                <a:cxn ang="0">
                  <a:pos x="525" y="276"/>
                </a:cxn>
                <a:cxn ang="0">
                  <a:pos x="567" y="326"/>
                </a:cxn>
                <a:cxn ang="0">
                  <a:pos x="588" y="375"/>
                </a:cxn>
                <a:cxn ang="0">
                  <a:pos x="617" y="432"/>
                </a:cxn>
                <a:cxn ang="0">
                  <a:pos x="645" y="503"/>
                </a:cxn>
                <a:cxn ang="0">
                  <a:pos x="652" y="545"/>
                </a:cxn>
                <a:cxn ang="0">
                  <a:pos x="709" y="545"/>
                </a:cxn>
                <a:cxn ang="0">
                  <a:pos x="737" y="588"/>
                </a:cxn>
                <a:cxn ang="0">
                  <a:pos x="737" y="609"/>
                </a:cxn>
                <a:cxn ang="0">
                  <a:pos x="716" y="644"/>
                </a:cxn>
                <a:cxn ang="0">
                  <a:pos x="730" y="694"/>
                </a:cxn>
                <a:cxn ang="0">
                  <a:pos x="730" y="708"/>
                </a:cxn>
                <a:cxn ang="0">
                  <a:pos x="737" y="730"/>
                </a:cxn>
                <a:cxn ang="0">
                  <a:pos x="744" y="758"/>
                </a:cxn>
                <a:cxn ang="0">
                  <a:pos x="758" y="765"/>
                </a:cxn>
                <a:cxn ang="0">
                  <a:pos x="765" y="807"/>
                </a:cxn>
                <a:cxn ang="0">
                  <a:pos x="780" y="836"/>
                </a:cxn>
                <a:cxn ang="0">
                  <a:pos x="794" y="850"/>
                </a:cxn>
                <a:cxn ang="0">
                  <a:pos x="829" y="822"/>
                </a:cxn>
                <a:cxn ang="0">
                  <a:pos x="851" y="807"/>
                </a:cxn>
                <a:cxn ang="0">
                  <a:pos x="829" y="793"/>
                </a:cxn>
                <a:cxn ang="0">
                  <a:pos x="808" y="772"/>
                </a:cxn>
                <a:cxn ang="0">
                  <a:pos x="836" y="744"/>
                </a:cxn>
                <a:cxn ang="0">
                  <a:pos x="872" y="765"/>
                </a:cxn>
                <a:cxn ang="0">
                  <a:pos x="879" y="815"/>
                </a:cxn>
                <a:cxn ang="0">
                  <a:pos x="858" y="843"/>
                </a:cxn>
                <a:cxn ang="0">
                  <a:pos x="829" y="871"/>
                </a:cxn>
                <a:cxn ang="0">
                  <a:pos x="801" y="885"/>
                </a:cxn>
                <a:cxn ang="0">
                  <a:pos x="787" y="992"/>
                </a:cxn>
                <a:cxn ang="0">
                  <a:pos x="765" y="1013"/>
                </a:cxn>
                <a:cxn ang="0">
                  <a:pos x="709" y="999"/>
                </a:cxn>
                <a:cxn ang="0">
                  <a:pos x="673" y="985"/>
                </a:cxn>
                <a:cxn ang="0">
                  <a:pos x="581" y="978"/>
                </a:cxn>
                <a:cxn ang="0">
                  <a:pos x="517" y="1020"/>
                </a:cxn>
                <a:cxn ang="0">
                  <a:pos x="475" y="1048"/>
                </a:cxn>
              </a:cxnLst>
              <a:rect l="0" t="0" r="r" b="b"/>
              <a:pathLst>
                <a:path w="879" h="1048">
                  <a:moveTo>
                    <a:pt x="0" y="0"/>
                  </a:moveTo>
                  <a:lnTo>
                    <a:pt x="14" y="35"/>
                  </a:lnTo>
                  <a:lnTo>
                    <a:pt x="28" y="85"/>
                  </a:lnTo>
                  <a:lnTo>
                    <a:pt x="43" y="99"/>
                  </a:lnTo>
                  <a:lnTo>
                    <a:pt x="50" y="120"/>
                  </a:lnTo>
                  <a:lnTo>
                    <a:pt x="85" y="120"/>
                  </a:lnTo>
                  <a:lnTo>
                    <a:pt x="106" y="134"/>
                  </a:lnTo>
                  <a:lnTo>
                    <a:pt x="149" y="155"/>
                  </a:lnTo>
                  <a:lnTo>
                    <a:pt x="177" y="177"/>
                  </a:lnTo>
                  <a:lnTo>
                    <a:pt x="184" y="184"/>
                  </a:lnTo>
                  <a:lnTo>
                    <a:pt x="206" y="198"/>
                  </a:lnTo>
                  <a:lnTo>
                    <a:pt x="227" y="191"/>
                  </a:lnTo>
                  <a:lnTo>
                    <a:pt x="241" y="191"/>
                  </a:lnTo>
                  <a:lnTo>
                    <a:pt x="262" y="205"/>
                  </a:lnTo>
                  <a:lnTo>
                    <a:pt x="298" y="219"/>
                  </a:lnTo>
                  <a:lnTo>
                    <a:pt x="312" y="226"/>
                  </a:lnTo>
                  <a:lnTo>
                    <a:pt x="326" y="233"/>
                  </a:lnTo>
                  <a:lnTo>
                    <a:pt x="340" y="241"/>
                  </a:lnTo>
                  <a:lnTo>
                    <a:pt x="362" y="233"/>
                  </a:lnTo>
                  <a:lnTo>
                    <a:pt x="369" y="233"/>
                  </a:lnTo>
                  <a:lnTo>
                    <a:pt x="383" y="233"/>
                  </a:lnTo>
                  <a:lnTo>
                    <a:pt x="397" y="233"/>
                  </a:lnTo>
                  <a:lnTo>
                    <a:pt x="411" y="241"/>
                  </a:lnTo>
                  <a:lnTo>
                    <a:pt x="425" y="255"/>
                  </a:lnTo>
                  <a:lnTo>
                    <a:pt x="425" y="269"/>
                  </a:lnTo>
                  <a:lnTo>
                    <a:pt x="432" y="283"/>
                  </a:lnTo>
                  <a:lnTo>
                    <a:pt x="454" y="283"/>
                  </a:lnTo>
                  <a:lnTo>
                    <a:pt x="461" y="290"/>
                  </a:lnTo>
                  <a:lnTo>
                    <a:pt x="475" y="283"/>
                  </a:lnTo>
                  <a:lnTo>
                    <a:pt x="496" y="283"/>
                  </a:lnTo>
                  <a:lnTo>
                    <a:pt x="510" y="276"/>
                  </a:lnTo>
                  <a:lnTo>
                    <a:pt x="525" y="276"/>
                  </a:lnTo>
                  <a:lnTo>
                    <a:pt x="553" y="304"/>
                  </a:lnTo>
                  <a:lnTo>
                    <a:pt x="567" y="326"/>
                  </a:lnTo>
                  <a:lnTo>
                    <a:pt x="574" y="347"/>
                  </a:lnTo>
                  <a:lnTo>
                    <a:pt x="588" y="375"/>
                  </a:lnTo>
                  <a:lnTo>
                    <a:pt x="610" y="404"/>
                  </a:lnTo>
                  <a:lnTo>
                    <a:pt x="617" y="432"/>
                  </a:lnTo>
                  <a:lnTo>
                    <a:pt x="624" y="467"/>
                  </a:lnTo>
                  <a:lnTo>
                    <a:pt x="645" y="503"/>
                  </a:lnTo>
                  <a:lnTo>
                    <a:pt x="645" y="517"/>
                  </a:lnTo>
                  <a:lnTo>
                    <a:pt x="652" y="545"/>
                  </a:lnTo>
                  <a:lnTo>
                    <a:pt x="673" y="538"/>
                  </a:lnTo>
                  <a:lnTo>
                    <a:pt x="709" y="545"/>
                  </a:lnTo>
                  <a:lnTo>
                    <a:pt x="723" y="567"/>
                  </a:lnTo>
                  <a:lnTo>
                    <a:pt x="737" y="588"/>
                  </a:lnTo>
                  <a:lnTo>
                    <a:pt x="737" y="602"/>
                  </a:lnTo>
                  <a:lnTo>
                    <a:pt x="737" y="609"/>
                  </a:lnTo>
                  <a:lnTo>
                    <a:pt x="780" y="623"/>
                  </a:lnTo>
                  <a:lnTo>
                    <a:pt x="716" y="644"/>
                  </a:lnTo>
                  <a:lnTo>
                    <a:pt x="716" y="673"/>
                  </a:lnTo>
                  <a:lnTo>
                    <a:pt x="730" y="694"/>
                  </a:lnTo>
                  <a:lnTo>
                    <a:pt x="723" y="701"/>
                  </a:lnTo>
                  <a:lnTo>
                    <a:pt x="730" y="708"/>
                  </a:lnTo>
                  <a:lnTo>
                    <a:pt x="737" y="722"/>
                  </a:lnTo>
                  <a:lnTo>
                    <a:pt x="737" y="730"/>
                  </a:lnTo>
                  <a:lnTo>
                    <a:pt x="744" y="737"/>
                  </a:lnTo>
                  <a:lnTo>
                    <a:pt x="744" y="758"/>
                  </a:lnTo>
                  <a:lnTo>
                    <a:pt x="744" y="765"/>
                  </a:lnTo>
                  <a:lnTo>
                    <a:pt x="758" y="765"/>
                  </a:lnTo>
                  <a:lnTo>
                    <a:pt x="758" y="786"/>
                  </a:lnTo>
                  <a:lnTo>
                    <a:pt x="765" y="807"/>
                  </a:lnTo>
                  <a:lnTo>
                    <a:pt x="765" y="822"/>
                  </a:lnTo>
                  <a:lnTo>
                    <a:pt x="780" y="836"/>
                  </a:lnTo>
                  <a:lnTo>
                    <a:pt x="787" y="843"/>
                  </a:lnTo>
                  <a:lnTo>
                    <a:pt x="794" y="850"/>
                  </a:lnTo>
                  <a:lnTo>
                    <a:pt x="808" y="836"/>
                  </a:lnTo>
                  <a:lnTo>
                    <a:pt x="829" y="822"/>
                  </a:lnTo>
                  <a:lnTo>
                    <a:pt x="851" y="822"/>
                  </a:lnTo>
                  <a:lnTo>
                    <a:pt x="851" y="807"/>
                  </a:lnTo>
                  <a:lnTo>
                    <a:pt x="836" y="800"/>
                  </a:lnTo>
                  <a:lnTo>
                    <a:pt x="829" y="793"/>
                  </a:lnTo>
                  <a:lnTo>
                    <a:pt x="815" y="779"/>
                  </a:lnTo>
                  <a:lnTo>
                    <a:pt x="808" y="772"/>
                  </a:lnTo>
                  <a:lnTo>
                    <a:pt x="829" y="758"/>
                  </a:lnTo>
                  <a:lnTo>
                    <a:pt x="836" y="744"/>
                  </a:lnTo>
                  <a:lnTo>
                    <a:pt x="851" y="744"/>
                  </a:lnTo>
                  <a:lnTo>
                    <a:pt x="872" y="765"/>
                  </a:lnTo>
                  <a:lnTo>
                    <a:pt x="879" y="793"/>
                  </a:lnTo>
                  <a:lnTo>
                    <a:pt x="879" y="815"/>
                  </a:lnTo>
                  <a:lnTo>
                    <a:pt x="879" y="829"/>
                  </a:lnTo>
                  <a:lnTo>
                    <a:pt x="858" y="843"/>
                  </a:lnTo>
                  <a:lnTo>
                    <a:pt x="836" y="857"/>
                  </a:lnTo>
                  <a:lnTo>
                    <a:pt x="829" y="871"/>
                  </a:lnTo>
                  <a:lnTo>
                    <a:pt x="808" y="871"/>
                  </a:lnTo>
                  <a:lnTo>
                    <a:pt x="801" y="885"/>
                  </a:lnTo>
                  <a:lnTo>
                    <a:pt x="794" y="878"/>
                  </a:lnTo>
                  <a:lnTo>
                    <a:pt x="787" y="992"/>
                  </a:lnTo>
                  <a:lnTo>
                    <a:pt x="794" y="1013"/>
                  </a:lnTo>
                  <a:lnTo>
                    <a:pt x="765" y="1013"/>
                  </a:lnTo>
                  <a:lnTo>
                    <a:pt x="744" y="1020"/>
                  </a:lnTo>
                  <a:lnTo>
                    <a:pt x="709" y="999"/>
                  </a:lnTo>
                  <a:lnTo>
                    <a:pt x="695" y="992"/>
                  </a:lnTo>
                  <a:lnTo>
                    <a:pt x="673" y="985"/>
                  </a:lnTo>
                  <a:lnTo>
                    <a:pt x="652" y="970"/>
                  </a:lnTo>
                  <a:lnTo>
                    <a:pt x="581" y="978"/>
                  </a:lnTo>
                  <a:lnTo>
                    <a:pt x="553" y="992"/>
                  </a:lnTo>
                  <a:lnTo>
                    <a:pt x="517" y="1020"/>
                  </a:lnTo>
                  <a:lnTo>
                    <a:pt x="503" y="1041"/>
                  </a:lnTo>
                  <a:lnTo>
                    <a:pt x="475" y="1048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18" name="Freeform 10"/>
            <p:cNvSpPr>
              <a:spLocks/>
            </p:cNvSpPr>
            <p:nvPr/>
          </p:nvSpPr>
          <p:spPr bwMode="auto">
            <a:xfrm>
              <a:off x="950" y="4082"/>
              <a:ext cx="1587" cy="489"/>
            </a:xfrm>
            <a:custGeom>
              <a:avLst/>
              <a:gdLst/>
              <a:ahLst/>
              <a:cxnLst>
                <a:cxn ang="0">
                  <a:pos x="1552" y="42"/>
                </a:cxn>
                <a:cxn ang="0">
                  <a:pos x="1530" y="28"/>
                </a:cxn>
                <a:cxn ang="0">
                  <a:pos x="1488" y="7"/>
                </a:cxn>
                <a:cxn ang="0">
                  <a:pos x="1438" y="0"/>
                </a:cxn>
                <a:cxn ang="0">
                  <a:pos x="1410" y="14"/>
                </a:cxn>
                <a:cxn ang="0">
                  <a:pos x="1403" y="71"/>
                </a:cxn>
                <a:cxn ang="0">
                  <a:pos x="1374" y="85"/>
                </a:cxn>
                <a:cxn ang="0">
                  <a:pos x="1374" y="113"/>
                </a:cxn>
                <a:cxn ang="0">
                  <a:pos x="1367" y="135"/>
                </a:cxn>
                <a:cxn ang="0">
                  <a:pos x="1325" y="149"/>
                </a:cxn>
                <a:cxn ang="0">
                  <a:pos x="1289" y="191"/>
                </a:cxn>
                <a:cxn ang="0">
                  <a:pos x="1311" y="227"/>
                </a:cxn>
                <a:cxn ang="0">
                  <a:pos x="1296" y="255"/>
                </a:cxn>
                <a:cxn ang="0">
                  <a:pos x="1268" y="319"/>
                </a:cxn>
                <a:cxn ang="0">
                  <a:pos x="1233" y="368"/>
                </a:cxn>
                <a:cxn ang="0">
                  <a:pos x="1197" y="368"/>
                </a:cxn>
                <a:cxn ang="0">
                  <a:pos x="1162" y="361"/>
                </a:cxn>
                <a:cxn ang="0">
                  <a:pos x="1148" y="375"/>
                </a:cxn>
                <a:cxn ang="0">
                  <a:pos x="1105" y="361"/>
                </a:cxn>
                <a:cxn ang="0">
                  <a:pos x="1070" y="375"/>
                </a:cxn>
                <a:cxn ang="0">
                  <a:pos x="1027" y="404"/>
                </a:cxn>
                <a:cxn ang="0">
                  <a:pos x="999" y="432"/>
                </a:cxn>
                <a:cxn ang="0">
                  <a:pos x="985" y="461"/>
                </a:cxn>
                <a:cxn ang="0">
                  <a:pos x="956" y="475"/>
                </a:cxn>
                <a:cxn ang="0">
                  <a:pos x="907" y="468"/>
                </a:cxn>
                <a:cxn ang="0">
                  <a:pos x="850" y="475"/>
                </a:cxn>
                <a:cxn ang="0">
                  <a:pos x="815" y="482"/>
                </a:cxn>
                <a:cxn ang="0">
                  <a:pos x="751" y="482"/>
                </a:cxn>
                <a:cxn ang="0">
                  <a:pos x="701" y="489"/>
                </a:cxn>
                <a:cxn ang="0">
                  <a:pos x="637" y="482"/>
                </a:cxn>
                <a:cxn ang="0">
                  <a:pos x="637" y="446"/>
                </a:cxn>
                <a:cxn ang="0">
                  <a:pos x="602" y="425"/>
                </a:cxn>
                <a:cxn ang="0">
                  <a:pos x="545" y="446"/>
                </a:cxn>
                <a:cxn ang="0">
                  <a:pos x="496" y="425"/>
                </a:cxn>
                <a:cxn ang="0">
                  <a:pos x="503" y="397"/>
                </a:cxn>
                <a:cxn ang="0">
                  <a:pos x="531" y="347"/>
                </a:cxn>
                <a:cxn ang="0">
                  <a:pos x="545" y="305"/>
                </a:cxn>
                <a:cxn ang="0">
                  <a:pos x="566" y="262"/>
                </a:cxn>
                <a:cxn ang="0">
                  <a:pos x="552" y="220"/>
                </a:cxn>
                <a:cxn ang="0">
                  <a:pos x="510" y="177"/>
                </a:cxn>
                <a:cxn ang="0">
                  <a:pos x="432" y="198"/>
                </a:cxn>
                <a:cxn ang="0">
                  <a:pos x="297" y="276"/>
                </a:cxn>
                <a:cxn ang="0">
                  <a:pos x="276" y="283"/>
                </a:cxn>
                <a:cxn ang="0">
                  <a:pos x="219" y="283"/>
                </a:cxn>
                <a:cxn ang="0">
                  <a:pos x="170" y="248"/>
                </a:cxn>
                <a:cxn ang="0">
                  <a:pos x="134" y="177"/>
                </a:cxn>
                <a:cxn ang="0">
                  <a:pos x="113" y="135"/>
                </a:cxn>
                <a:cxn ang="0">
                  <a:pos x="63" y="127"/>
                </a:cxn>
                <a:cxn ang="0">
                  <a:pos x="49" y="156"/>
                </a:cxn>
                <a:cxn ang="0">
                  <a:pos x="0" y="113"/>
                </a:cxn>
              </a:cxnLst>
              <a:rect l="0" t="0" r="r" b="b"/>
              <a:pathLst>
                <a:path w="1587" h="489">
                  <a:moveTo>
                    <a:pt x="1587" y="42"/>
                  </a:moveTo>
                  <a:lnTo>
                    <a:pt x="1552" y="42"/>
                  </a:lnTo>
                  <a:lnTo>
                    <a:pt x="1552" y="35"/>
                  </a:lnTo>
                  <a:lnTo>
                    <a:pt x="1530" y="28"/>
                  </a:lnTo>
                  <a:lnTo>
                    <a:pt x="1502" y="28"/>
                  </a:lnTo>
                  <a:lnTo>
                    <a:pt x="1488" y="7"/>
                  </a:lnTo>
                  <a:lnTo>
                    <a:pt x="1452" y="0"/>
                  </a:lnTo>
                  <a:lnTo>
                    <a:pt x="1438" y="0"/>
                  </a:lnTo>
                  <a:lnTo>
                    <a:pt x="1424" y="0"/>
                  </a:lnTo>
                  <a:lnTo>
                    <a:pt x="1410" y="14"/>
                  </a:lnTo>
                  <a:lnTo>
                    <a:pt x="1396" y="42"/>
                  </a:lnTo>
                  <a:lnTo>
                    <a:pt x="1403" y="71"/>
                  </a:lnTo>
                  <a:lnTo>
                    <a:pt x="1389" y="85"/>
                  </a:lnTo>
                  <a:lnTo>
                    <a:pt x="1374" y="85"/>
                  </a:lnTo>
                  <a:lnTo>
                    <a:pt x="1367" y="92"/>
                  </a:lnTo>
                  <a:lnTo>
                    <a:pt x="1374" y="113"/>
                  </a:lnTo>
                  <a:lnTo>
                    <a:pt x="1374" y="120"/>
                  </a:lnTo>
                  <a:lnTo>
                    <a:pt x="1367" y="135"/>
                  </a:lnTo>
                  <a:lnTo>
                    <a:pt x="1346" y="149"/>
                  </a:lnTo>
                  <a:lnTo>
                    <a:pt x="1325" y="149"/>
                  </a:lnTo>
                  <a:lnTo>
                    <a:pt x="1311" y="177"/>
                  </a:lnTo>
                  <a:lnTo>
                    <a:pt x="1289" y="191"/>
                  </a:lnTo>
                  <a:lnTo>
                    <a:pt x="1303" y="212"/>
                  </a:lnTo>
                  <a:lnTo>
                    <a:pt x="1311" y="227"/>
                  </a:lnTo>
                  <a:lnTo>
                    <a:pt x="1296" y="234"/>
                  </a:lnTo>
                  <a:lnTo>
                    <a:pt x="1296" y="255"/>
                  </a:lnTo>
                  <a:lnTo>
                    <a:pt x="1296" y="283"/>
                  </a:lnTo>
                  <a:lnTo>
                    <a:pt x="1268" y="319"/>
                  </a:lnTo>
                  <a:lnTo>
                    <a:pt x="1247" y="347"/>
                  </a:lnTo>
                  <a:lnTo>
                    <a:pt x="1233" y="368"/>
                  </a:lnTo>
                  <a:lnTo>
                    <a:pt x="1204" y="347"/>
                  </a:lnTo>
                  <a:lnTo>
                    <a:pt x="1197" y="368"/>
                  </a:lnTo>
                  <a:lnTo>
                    <a:pt x="1183" y="375"/>
                  </a:lnTo>
                  <a:lnTo>
                    <a:pt x="1162" y="361"/>
                  </a:lnTo>
                  <a:lnTo>
                    <a:pt x="1155" y="361"/>
                  </a:lnTo>
                  <a:lnTo>
                    <a:pt x="1148" y="375"/>
                  </a:lnTo>
                  <a:lnTo>
                    <a:pt x="1133" y="368"/>
                  </a:lnTo>
                  <a:lnTo>
                    <a:pt x="1105" y="361"/>
                  </a:lnTo>
                  <a:lnTo>
                    <a:pt x="1084" y="368"/>
                  </a:lnTo>
                  <a:lnTo>
                    <a:pt x="1070" y="375"/>
                  </a:lnTo>
                  <a:lnTo>
                    <a:pt x="1048" y="390"/>
                  </a:lnTo>
                  <a:lnTo>
                    <a:pt x="1027" y="404"/>
                  </a:lnTo>
                  <a:lnTo>
                    <a:pt x="1006" y="418"/>
                  </a:lnTo>
                  <a:lnTo>
                    <a:pt x="999" y="432"/>
                  </a:lnTo>
                  <a:lnTo>
                    <a:pt x="992" y="439"/>
                  </a:lnTo>
                  <a:lnTo>
                    <a:pt x="985" y="461"/>
                  </a:lnTo>
                  <a:lnTo>
                    <a:pt x="970" y="475"/>
                  </a:lnTo>
                  <a:lnTo>
                    <a:pt x="956" y="475"/>
                  </a:lnTo>
                  <a:lnTo>
                    <a:pt x="928" y="468"/>
                  </a:lnTo>
                  <a:lnTo>
                    <a:pt x="907" y="468"/>
                  </a:lnTo>
                  <a:lnTo>
                    <a:pt x="871" y="475"/>
                  </a:lnTo>
                  <a:lnTo>
                    <a:pt x="850" y="475"/>
                  </a:lnTo>
                  <a:lnTo>
                    <a:pt x="836" y="482"/>
                  </a:lnTo>
                  <a:lnTo>
                    <a:pt x="815" y="482"/>
                  </a:lnTo>
                  <a:lnTo>
                    <a:pt x="779" y="482"/>
                  </a:lnTo>
                  <a:lnTo>
                    <a:pt x="751" y="482"/>
                  </a:lnTo>
                  <a:lnTo>
                    <a:pt x="737" y="489"/>
                  </a:lnTo>
                  <a:lnTo>
                    <a:pt x="701" y="489"/>
                  </a:lnTo>
                  <a:lnTo>
                    <a:pt x="680" y="489"/>
                  </a:lnTo>
                  <a:lnTo>
                    <a:pt x="637" y="482"/>
                  </a:lnTo>
                  <a:lnTo>
                    <a:pt x="630" y="468"/>
                  </a:lnTo>
                  <a:lnTo>
                    <a:pt x="637" y="446"/>
                  </a:lnTo>
                  <a:lnTo>
                    <a:pt x="602" y="439"/>
                  </a:lnTo>
                  <a:lnTo>
                    <a:pt x="602" y="425"/>
                  </a:lnTo>
                  <a:lnTo>
                    <a:pt x="574" y="432"/>
                  </a:lnTo>
                  <a:lnTo>
                    <a:pt x="545" y="446"/>
                  </a:lnTo>
                  <a:lnTo>
                    <a:pt x="524" y="425"/>
                  </a:lnTo>
                  <a:lnTo>
                    <a:pt x="496" y="425"/>
                  </a:lnTo>
                  <a:lnTo>
                    <a:pt x="496" y="411"/>
                  </a:lnTo>
                  <a:lnTo>
                    <a:pt x="503" y="397"/>
                  </a:lnTo>
                  <a:lnTo>
                    <a:pt x="531" y="383"/>
                  </a:lnTo>
                  <a:lnTo>
                    <a:pt x="531" y="347"/>
                  </a:lnTo>
                  <a:lnTo>
                    <a:pt x="531" y="319"/>
                  </a:lnTo>
                  <a:lnTo>
                    <a:pt x="545" y="305"/>
                  </a:lnTo>
                  <a:lnTo>
                    <a:pt x="545" y="276"/>
                  </a:lnTo>
                  <a:lnTo>
                    <a:pt x="566" y="262"/>
                  </a:lnTo>
                  <a:lnTo>
                    <a:pt x="581" y="248"/>
                  </a:lnTo>
                  <a:lnTo>
                    <a:pt x="552" y="220"/>
                  </a:lnTo>
                  <a:lnTo>
                    <a:pt x="531" y="191"/>
                  </a:lnTo>
                  <a:lnTo>
                    <a:pt x="510" y="177"/>
                  </a:lnTo>
                  <a:lnTo>
                    <a:pt x="489" y="163"/>
                  </a:lnTo>
                  <a:lnTo>
                    <a:pt x="432" y="198"/>
                  </a:lnTo>
                  <a:lnTo>
                    <a:pt x="375" y="227"/>
                  </a:lnTo>
                  <a:lnTo>
                    <a:pt x="297" y="276"/>
                  </a:lnTo>
                  <a:lnTo>
                    <a:pt x="290" y="276"/>
                  </a:lnTo>
                  <a:lnTo>
                    <a:pt x="276" y="283"/>
                  </a:lnTo>
                  <a:lnTo>
                    <a:pt x="269" y="276"/>
                  </a:lnTo>
                  <a:lnTo>
                    <a:pt x="219" y="283"/>
                  </a:lnTo>
                  <a:lnTo>
                    <a:pt x="163" y="305"/>
                  </a:lnTo>
                  <a:lnTo>
                    <a:pt x="170" y="248"/>
                  </a:lnTo>
                  <a:lnTo>
                    <a:pt x="120" y="198"/>
                  </a:lnTo>
                  <a:lnTo>
                    <a:pt x="134" y="177"/>
                  </a:lnTo>
                  <a:lnTo>
                    <a:pt x="127" y="149"/>
                  </a:lnTo>
                  <a:lnTo>
                    <a:pt x="113" y="135"/>
                  </a:lnTo>
                  <a:lnTo>
                    <a:pt x="78" y="113"/>
                  </a:lnTo>
                  <a:lnTo>
                    <a:pt x="63" y="127"/>
                  </a:lnTo>
                  <a:lnTo>
                    <a:pt x="56" y="156"/>
                  </a:lnTo>
                  <a:lnTo>
                    <a:pt x="49" y="156"/>
                  </a:lnTo>
                  <a:lnTo>
                    <a:pt x="21" y="135"/>
                  </a:lnTo>
                  <a:lnTo>
                    <a:pt x="0" y="113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19" name="Freeform 11"/>
            <p:cNvSpPr>
              <a:spLocks/>
            </p:cNvSpPr>
            <p:nvPr/>
          </p:nvSpPr>
          <p:spPr bwMode="auto">
            <a:xfrm>
              <a:off x="872" y="4195"/>
              <a:ext cx="106" cy="418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42" y="14"/>
                </a:cxn>
                <a:cxn ang="0">
                  <a:pos x="28" y="43"/>
                </a:cxn>
                <a:cxn ang="0">
                  <a:pos x="21" y="78"/>
                </a:cxn>
                <a:cxn ang="0">
                  <a:pos x="35" y="99"/>
                </a:cxn>
                <a:cxn ang="0">
                  <a:pos x="42" y="128"/>
                </a:cxn>
                <a:cxn ang="0">
                  <a:pos x="56" y="149"/>
                </a:cxn>
                <a:cxn ang="0">
                  <a:pos x="70" y="163"/>
                </a:cxn>
                <a:cxn ang="0">
                  <a:pos x="78" y="177"/>
                </a:cxn>
                <a:cxn ang="0">
                  <a:pos x="78" y="199"/>
                </a:cxn>
                <a:cxn ang="0">
                  <a:pos x="78" y="206"/>
                </a:cxn>
                <a:cxn ang="0">
                  <a:pos x="85" y="220"/>
                </a:cxn>
                <a:cxn ang="0">
                  <a:pos x="106" y="248"/>
                </a:cxn>
                <a:cxn ang="0">
                  <a:pos x="106" y="255"/>
                </a:cxn>
                <a:cxn ang="0">
                  <a:pos x="99" y="262"/>
                </a:cxn>
                <a:cxn ang="0">
                  <a:pos x="99" y="277"/>
                </a:cxn>
                <a:cxn ang="0">
                  <a:pos x="85" y="291"/>
                </a:cxn>
                <a:cxn ang="0">
                  <a:pos x="78" y="305"/>
                </a:cxn>
                <a:cxn ang="0">
                  <a:pos x="63" y="326"/>
                </a:cxn>
                <a:cxn ang="0">
                  <a:pos x="49" y="340"/>
                </a:cxn>
                <a:cxn ang="0">
                  <a:pos x="28" y="369"/>
                </a:cxn>
                <a:cxn ang="0">
                  <a:pos x="7" y="390"/>
                </a:cxn>
                <a:cxn ang="0">
                  <a:pos x="0" y="418"/>
                </a:cxn>
              </a:cxnLst>
              <a:rect l="0" t="0" r="r" b="b"/>
              <a:pathLst>
                <a:path w="106" h="418">
                  <a:moveTo>
                    <a:pt x="78" y="0"/>
                  </a:moveTo>
                  <a:lnTo>
                    <a:pt x="42" y="14"/>
                  </a:lnTo>
                  <a:lnTo>
                    <a:pt x="28" y="43"/>
                  </a:lnTo>
                  <a:lnTo>
                    <a:pt x="21" y="78"/>
                  </a:lnTo>
                  <a:lnTo>
                    <a:pt x="35" y="99"/>
                  </a:lnTo>
                  <a:lnTo>
                    <a:pt x="42" y="128"/>
                  </a:lnTo>
                  <a:lnTo>
                    <a:pt x="56" y="149"/>
                  </a:lnTo>
                  <a:lnTo>
                    <a:pt x="70" y="163"/>
                  </a:lnTo>
                  <a:lnTo>
                    <a:pt x="78" y="177"/>
                  </a:lnTo>
                  <a:lnTo>
                    <a:pt x="78" y="199"/>
                  </a:lnTo>
                  <a:lnTo>
                    <a:pt x="78" y="206"/>
                  </a:lnTo>
                  <a:lnTo>
                    <a:pt x="85" y="220"/>
                  </a:lnTo>
                  <a:lnTo>
                    <a:pt x="106" y="248"/>
                  </a:lnTo>
                  <a:lnTo>
                    <a:pt x="106" y="255"/>
                  </a:lnTo>
                  <a:lnTo>
                    <a:pt x="99" y="262"/>
                  </a:lnTo>
                  <a:lnTo>
                    <a:pt x="99" y="277"/>
                  </a:lnTo>
                  <a:lnTo>
                    <a:pt x="85" y="291"/>
                  </a:lnTo>
                  <a:lnTo>
                    <a:pt x="78" y="305"/>
                  </a:lnTo>
                  <a:lnTo>
                    <a:pt x="63" y="326"/>
                  </a:lnTo>
                  <a:lnTo>
                    <a:pt x="49" y="340"/>
                  </a:lnTo>
                  <a:lnTo>
                    <a:pt x="28" y="369"/>
                  </a:lnTo>
                  <a:lnTo>
                    <a:pt x="7" y="390"/>
                  </a:lnTo>
                  <a:lnTo>
                    <a:pt x="0" y="418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0" name="Freeform 12"/>
            <p:cNvSpPr>
              <a:spLocks/>
            </p:cNvSpPr>
            <p:nvPr/>
          </p:nvSpPr>
          <p:spPr bwMode="auto">
            <a:xfrm>
              <a:off x="2587" y="2665"/>
              <a:ext cx="1934" cy="1445"/>
            </a:xfrm>
            <a:custGeom>
              <a:avLst/>
              <a:gdLst/>
              <a:ahLst/>
              <a:cxnLst>
                <a:cxn ang="0">
                  <a:pos x="78" y="644"/>
                </a:cxn>
                <a:cxn ang="0">
                  <a:pos x="219" y="574"/>
                </a:cxn>
                <a:cxn ang="0">
                  <a:pos x="354" y="496"/>
                </a:cxn>
                <a:cxn ang="0">
                  <a:pos x="453" y="446"/>
                </a:cxn>
                <a:cxn ang="0">
                  <a:pos x="531" y="382"/>
                </a:cxn>
                <a:cxn ang="0">
                  <a:pos x="637" y="354"/>
                </a:cxn>
                <a:cxn ang="0">
                  <a:pos x="814" y="432"/>
                </a:cxn>
                <a:cxn ang="0">
                  <a:pos x="935" y="368"/>
                </a:cxn>
                <a:cxn ang="0">
                  <a:pos x="1091" y="283"/>
                </a:cxn>
                <a:cxn ang="0">
                  <a:pos x="1176" y="226"/>
                </a:cxn>
                <a:cxn ang="0">
                  <a:pos x="1233" y="155"/>
                </a:cxn>
                <a:cxn ang="0">
                  <a:pos x="1332" y="99"/>
                </a:cxn>
                <a:cxn ang="0">
                  <a:pos x="1403" y="70"/>
                </a:cxn>
                <a:cxn ang="0">
                  <a:pos x="1495" y="49"/>
                </a:cxn>
                <a:cxn ang="0">
                  <a:pos x="1707" y="56"/>
                </a:cxn>
                <a:cxn ang="0">
                  <a:pos x="1807" y="42"/>
                </a:cxn>
                <a:cxn ang="0">
                  <a:pos x="1835" y="141"/>
                </a:cxn>
                <a:cxn ang="0">
                  <a:pos x="1913" y="198"/>
                </a:cxn>
                <a:cxn ang="0">
                  <a:pos x="1913" y="276"/>
                </a:cxn>
                <a:cxn ang="0">
                  <a:pos x="1906" y="368"/>
                </a:cxn>
                <a:cxn ang="0">
                  <a:pos x="1920" y="432"/>
                </a:cxn>
                <a:cxn ang="0">
                  <a:pos x="1906" y="524"/>
                </a:cxn>
                <a:cxn ang="0">
                  <a:pos x="1792" y="538"/>
                </a:cxn>
                <a:cxn ang="0">
                  <a:pos x="1778" y="588"/>
                </a:cxn>
                <a:cxn ang="0">
                  <a:pos x="1807" y="637"/>
                </a:cxn>
                <a:cxn ang="0">
                  <a:pos x="1828" y="729"/>
                </a:cxn>
                <a:cxn ang="0">
                  <a:pos x="1679" y="715"/>
                </a:cxn>
                <a:cxn ang="0">
                  <a:pos x="1573" y="722"/>
                </a:cxn>
                <a:cxn ang="0">
                  <a:pos x="1551" y="800"/>
                </a:cxn>
                <a:cxn ang="0">
                  <a:pos x="1537" y="907"/>
                </a:cxn>
                <a:cxn ang="0">
                  <a:pos x="1502" y="963"/>
                </a:cxn>
                <a:cxn ang="0">
                  <a:pos x="1353" y="978"/>
                </a:cxn>
                <a:cxn ang="0">
                  <a:pos x="1339" y="921"/>
                </a:cxn>
                <a:cxn ang="0">
                  <a:pos x="1226" y="864"/>
                </a:cxn>
                <a:cxn ang="0">
                  <a:pos x="1140" y="907"/>
                </a:cxn>
                <a:cxn ang="0">
                  <a:pos x="1027" y="878"/>
                </a:cxn>
                <a:cxn ang="0">
                  <a:pos x="921" y="949"/>
                </a:cxn>
                <a:cxn ang="0">
                  <a:pos x="836" y="1055"/>
                </a:cxn>
                <a:cxn ang="0">
                  <a:pos x="843" y="1240"/>
                </a:cxn>
                <a:cxn ang="0">
                  <a:pos x="829" y="1346"/>
                </a:cxn>
                <a:cxn ang="0">
                  <a:pos x="793" y="1403"/>
                </a:cxn>
                <a:cxn ang="0">
                  <a:pos x="701" y="1445"/>
                </a:cxn>
                <a:cxn ang="0">
                  <a:pos x="637" y="1374"/>
                </a:cxn>
                <a:cxn ang="0">
                  <a:pos x="524" y="1403"/>
                </a:cxn>
                <a:cxn ang="0">
                  <a:pos x="411" y="1374"/>
                </a:cxn>
                <a:cxn ang="0">
                  <a:pos x="368" y="1275"/>
                </a:cxn>
                <a:cxn ang="0">
                  <a:pos x="326" y="1155"/>
                </a:cxn>
                <a:cxn ang="0">
                  <a:pos x="311" y="1211"/>
                </a:cxn>
                <a:cxn ang="0">
                  <a:pos x="262" y="1254"/>
                </a:cxn>
                <a:cxn ang="0">
                  <a:pos x="219" y="1176"/>
                </a:cxn>
                <a:cxn ang="0">
                  <a:pos x="198" y="1112"/>
                </a:cxn>
                <a:cxn ang="0">
                  <a:pos x="212" y="1013"/>
                </a:cxn>
                <a:cxn ang="0">
                  <a:pos x="120" y="928"/>
                </a:cxn>
                <a:cxn ang="0">
                  <a:pos x="49" y="758"/>
                </a:cxn>
              </a:cxnLst>
              <a:rect l="0" t="0" r="r" b="b"/>
              <a:pathLst>
                <a:path w="1934" h="1445">
                  <a:moveTo>
                    <a:pt x="0" y="687"/>
                  </a:moveTo>
                  <a:lnTo>
                    <a:pt x="7" y="687"/>
                  </a:lnTo>
                  <a:lnTo>
                    <a:pt x="21" y="666"/>
                  </a:lnTo>
                  <a:lnTo>
                    <a:pt x="35" y="652"/>
                  </a:lnTo>
                  <a:lnTo>
                    <a:pt x="63" y="644"/>
                  </a:lnTo>
                  <a:lnTo>
                    <a:pt x="78" y="644"/>
                  </a:lnTo>
                  <a:lnTo>
                    <a:pt x="106" y="623"/>
                  </a:lnTo>
                  <a:lnTo>
                    <a:pt x="141" y="616"/>
                  </a:lnTo>
                  <a:lnTo>
                    <a:pt x="163" y="616"/>
                  </a:lnTo>
                  <a:lnTo>
                    <a:pt x="184" y="609"/>
                  </a:lnTo>
                  <a:lnTo>
                    <a:pt x="184" y="588"/>
                  </a:lnTo>
                  <a:lnTo>
                    <a:pt x="219" y="574"/>
                  </a:lnTo>
                  <a:lnTo>
                    <a:pt x="240" y="566"/>
                  </a:lnTo>
                  <a:lnTo>
                    <a:pt x="269" y="559"/>
                  </a:lnTo>
                  <a:lnTo>
                    <a:pt x="283" y="538"/>
                  </a:lnTo>
                  <a:lnTo>
                    <a:pt x="311" y="524"/>
                  </a:lnTo>
                  <a:lnTo>
                    <a:pt x="333" y="510"/>
                  </a:lnTo>
                  <a:lnTo>
                    <a:pt x="354" y="496"/>
                  </a:lnTo>
                  <a:lnTo>
                    <a:pt x="368" y="481"/>
                  </a:lnTo>
                  <a:lnTo>
                    <a:pt x="375" y="460"/>
                  </a:lnTo>
                  <a:lnTo>
                    <a:pt x="389" y="453"/>
                  </a:lnTo>
                  <a:lnTo>
                    <a:pt x="411" y="460"/>
                  </a:lnTo>
                  <a:lnTo>
                    <a:pt x="432" y="453"/>
                  </a:lnTo>
                  <a:lnTo>
                    <a:pt x="453" y="446"/>
                  </a:lnTo>
                  <a:lnTo>
                    <a:pt x="467" y="446"/>
                  </a:lnTo>
                  <a:lnTo>
                    <a:pt x="474" y="425"/>
                  </a:lnTo>
                  <a:lnTo>
                    <a:pt x="496" y="418"/>
                  </a:lnTo>
                  <a:lnTo>
                    <a:pt x="517" y="411"/>
                  </a:lnTo>
                  <a:lnTo>
                    <a:pt x="538" y="396"/>
                  </a:lnTo>
                  <a:lnTo>
                    <a:pt x="531" y="382"/>
                  </a:lnTo>
                  <a:lnTo>
                    <a:pt x="531" y="375"/>
                  </a:lnTo>
                  <a:lnTo>
                    <a:pt x="545" y="361"/>
                  </a:lnTo>
                  <a:lnTo>
                    <a:pt x="566" y="361"/>
                  </a:lnTo>
                  <a:lnTo>
                    <a:pt x="616" y="361"/>
                  </a:lnTo>
                  <a:lnTo>
                    <a:pt x="623" y="361"/>
                  </a:lnTo>
                  <a:lnTo>
                    <a:pt x="637" y="354"/>
                  </a:lnTo>
                  <a:lnTo>
                    <a:pt x="659" y="375"/>
                  </a:lnTo>
                  <a:lnTo>
                    <a:pt x="687" y="375"/>
                  </a:lnTo>
                  <a:lnTo>
                    <a:pt x="694" y="382"/>
                  </a:lnTo>
                  <a:lnTo>
                    <a:pt x="744" y="389"/>
                  </a:lnTo>
                  <a:lnTo>
                    <a:pt x="779" y="411"/>
                  </a:lnTo>
                  <a:lnTo>
                    <a:pt x="814" y="432"/>
                  </a:lnTo>
                  <a:lnTo>
                    <a:pt x="843" y="411"/>
                  </a:lnTo>
                  <a:lnTo>
                    <a:pt x="850" y="396"/>
                  </a:lnTo>
                  <a:lnTo>
                    <a:pt x="864" y="389"/>
                  </a:lnTo>
                  <a:lnTo>
                    <a:pt x="892" y="389"/>
                  </a:lnTo>
                  <a:lnTo>
                    <a:pt x="914" y="375"/>
                  </a:lnTo>
                  <a:lnTo>
                    <a:pt x="935" y="368"/>
                  </a:lnTo>
                  <a:lnTo>
                    <a:pt x="956" y="361"/>
                  </a:lnTo>
                  <a:lnTo>
                    <a:pt x="956" y="340"/>
                  </a:lnTo>
                  <a:lnTo>
                    <a:pt x="970" y="326"/>
                  </a:lnTo>
                  <a:lnTo>
                    <a:pt x="1013" y="297"/>
                  </a:lnTo>
                  <a:lnTo>
                    <a:pt x="1041" y="297"/>
                  </a:lnTo>
                  <a:lnTo>
                    <a:pt x="1091" y="283"/>
                  </a:lnTo>
                  <a:lnTo>
                    <a:pt x="1126" y="269"/>
                  </a:lnTo>
                  <a:lnTo>
                    <a:pt x="1126" y="262"/>
                  </a:lnTo>
                  <a:lnTo>
                    <a:pt x="1140" y="255"/>
                  </a:lnTo>
                  <a:lnTo>
                    <a:pt x="1140" y="241"/>
                  </a:lnTo>
                  <a:lnTo>
                    <a:pt x="1155" y="241"/>
                  </a:lnTo>
                  <a:lnTo>
                    <a:pt x="1176" y="226"/>
                  </a:lnTo>
                  <a:lnTo>
                    <a:pt x="1197" y="219"/>
                  </a:lnTo>
                  <a:lnTo>
                    <a:pt x="1190" y="205"/>
                  </a:lnTo>
                  <a:lnTo>
                    <a:pt x="1197" y="184"/>
                  </a:lnTo>
                  <a:lnTo>
                    <a:pt x="1218" y="177"/>
                  </a:lnTo>
                  <a:lnTo>
                    <a:pt x="1226" y="170"/>
                  </a:lnTo>
                  <a:lnTo>
                    <a:pt x="1233" y="155"/>
                  </a:lnTo>
                  <a:lnTo>
                    <a:pt x="1254" y="148"/>
                  </a:lnTo>
                  <a:lnTo>
                    <a:pt x="1275" y="134"/>
                  </a:lnTo>
                  <a:lnTo>
                    <a:pt x="1303" y="120"/>
                  </a:lnTo>
                  <a:lnTo>
                    <a:pt x="1303" y="113"/>
                  </a:lnTo>
                  <a:lnTo>
                    <a:pt x="1325" y="113"/>
                  </a:lnTo>
                  <a:lnTo>
                    <a:pt x="1332" y="99"/>
                  </a:lnTo>
                  <a:lnTo>
                    <a:pt x="1346" y="92"/>
                  </a:lnTo>
                  <a:lnTo>
                    <a:pt x="1346" y="78"/>
                  </a:lnTo>
                  <a:lnTo>
                    <a:pt x="1374" y="70"/>
                  </a:lnTo>
                  <a:lnTo>
                    <a:pt x="1381" y="78"/>
                  </a:lnTo>
                  <a:lnTo>
                    <a:pt x="1396" y="78"/>
                  </a:lnTo>
                  <a:lnTo>
                    <a:pt x="1403" y="70"/>
                  </a:lnTo>
                  <a:lnTo>
                    <a:pt x="1403" y="56"/>
                  </a:lnTo>
                  <a:lnTo>
                    <a:pt x="1431" y="49"/>
                  </a:lnTo>
                  <a:lnTo>
                    <a:pt x="1438" y="42"/>
                  </a:lnTo>
                  <a:lnTo>
                    <a:pt x="1466" y="42"/>
                  </a:lnTo>
                  <a:lnTo>
                    <a:pt x="1481" y="49"/>
                  </a:lnTo>
                  <a:lnTo>
                    <a:pt x="1495" y="49"/>
                  </a:lnTo>
                  <a:lnTo>
                    <a:pt x="1502" y="63"/>
                  </a:lnTo>
                  <a:lnTo>
                    <a:pt x="1523" y="49"/>
                  </a:lnTo>
                  <a:lnTo>
                    <a:pt x="1551" y="42"/>
                  </a:lnTo>
                  <a:lnTo>
                    <a:pt x="1601" y="42"/>
                  </a:lnTo>
                  <a:lnTo>
                    <a:pt x="1686" y="56"/>
                  </a:lnTo>
                  <a:lnTo>
                    <a:pt x="1707" y="56"/>
                  </a:lnTo>
                  <a:lnTo>
                    <a:pt x="1722" y="14"/>
                  </a:lnTo>
                  <a:lnTo>
                    <a:pt x="1778" y="0"/>
                  </a:lnTo>
                  <a:lnTo>
                    <a:pt x="1792" y="0"/>
                  </a:lnTo>
                  <a:lnTo>
                    <a:pt x="1792" y="14"/>
                  </a:lnTo>
                  <a:lnTo>
                    <a:pt x="1807" y="28"/>
                  </a:lnTo>
                  <a:lnTo>
                    <a:pt x="1807" y="42"/>
                  </a:lnTo>
                  <a:lnTo>
                    <a:pt x="1800" y="63"/>
                  </a:lnTo>
                  <a:lnTo>
                    <a:pt x="1807" y="85"/>
                  </a:lnTo>
                  <a:lnTo>
                    <a:pt x="1821" y="78"/>
                  </a:lnTo>
                  <a:lnTo>
                    <a:pt x="1821" y="106"/>
                  </a:lnTo>
                  <a:lnTo>
                    <a:pt x="1828" y="134"/>
                  </a:lnTo>
                  <a:lnTo>
                    <a:pt x="1835" y="141"/>
                  </a:lnTo>
                  <a:lnTo>
                    <a:pt x="1849" y="127"/>
                  </a:lnTo>
                  <a:lnTo>
                    <a:pt x="1856" y="141"/>
                  </a:lnTo>
                  <a:lnTo>
                    <a:pt x="1870" y="148"/>
                  </a:lnTo>
                  <a:lnTo>
                    <a:pt x="1892" y="148"/>
                  </a:lnTo>
                  <a:lnTo>
                    <a:pt x="1913" y="177"/>
                  </a:lnTo>
                  <a:lnTo>
                    <a:pt x="1913" y="198"/>
                  </a:lnTo>
                  <a:lnTo>
                    <a:pt x="1913" y="212"/>
                  </a:lnTo>
                  <a:lnTo>
                    <a:pt x="1920" y="226"/>
                  </a:lnTo>
                  <a:lnTo>
                    <a:pt x="1913" y="233"/>
                  </a:lnTo>
                  <a:lnTo>
                    <a:pt x="1913" y="248"/>
                  </a:lnTo>
                  <a:lnTo>
                    <a:pt x="1913" y="255"/>
                  </a:lnTo>
                  <a:lnTo>
                    <a:pt x="1913" y="276"/>
                  </a:lnTo>
                  <a:lnTo>
                    <a:pt x="1913" y="304"/>
                  </a:lnTo>
                  <a:lnTo>
                    <a:pt x="1920" y="311"/>
                  </a:lnTo>
                  <a:lnTo>
                    <a:pt x="1920" y="326"/>
                  </a:lnTo>
                  <a:lnTo>
                    <a:pt x="1934" y="354"/>
                  </a:lnTo>
                  <a:lnTo>
                    <a:pt x="1934" y="375"/>
                  </a:lnTo>
                  <a:lnTo>
                    <a:pt x="1906" y="368"/>
                  </a:lnTo>
                  <a:lnTo>
                    <a:pt x="1913" y="382"/>
                  </a:lnTo>
                  <a:lnTo>
                    <a:pt x="1920" y="382"/>
                  </a:lnTo>
                  <a:lnTo>
                    <a:pt x="1920" y="411"/>
                  </a:lnTo>
                  <a:lnTo>
                    <a:pt x="1927" y="411"/>
                  </a:lnTo>
                  <a:lnTo>
                    <a:pt x="1927" y="418"/>
                  </a:lnTo>
                  <a:lnTo>
                    <a:pt x="1920" y="432"/>
                  </a:lnTo>
                  <a:lnTo>
                    <a:pt x="1920" y="446"/>
                  </a:lnTo>
                  <a:lnTo>
                    <a:pt x="1927" y="474"/>
                  </a:lnTo>
                  <a:lnTo>
                    <a:pt x="1927" y="489"/>
                  </a:lnTo>
                  <a:lnTo>
                    <a:pt x="1913" y="503"/>
                  </a:lnTo>
                  <a:lnTo>
                    <a:pt x="1913" y="517"/>
                  </a:lnTo>
                  <a:lnTo>
                    <a:pt x="1906" y="524"/>
                  </a:lnTo>
                  <a:lnTo>
                    <a:pt x="1877" y="524"/>
                  </a:lnTo>
                  <a:lnTo>
                    <a:pt x="1863" y="517"/>
                  </a:lnTo>
                  <a:lnTo>
                    <a:pt x="1849" y="524"/>
                  </a:lnTo>
                  <a:lnTo>
                    <a:pt x="1828" y="524"/>
                  </a:lnTo>
                  <a:lnTo>
                    <a:pt x="1828" y="538"/>
                  </a:lnTo>
                  <a:lnTo>
                    <a:pt x="1792" y="538"/>
                  </a:lnTo>
                  <a:lnTo>
                    <a:pt x="1757" y="552"/>
                  </a:lnTo>
                  <a:lnTo>
                    <a:pt x="1750" y="566"/>
                  </a:lnTo>
                  <a:lnTo>
                    <a:pt x="1778" y="559"/>
                  </a:lnTo>
                  <a:lnTo>
                    <a:pt x="1807" y="566"/>
                  </a:lnTo>
                  <a:lnTo>
                    <a:pt x="1800" y="581"/>
                  </a:lnTo>
                  <a:lnTo>
                    <a:pt x="1778" y="588"/>
                  </a:lnTo>
                  <a:lnTo>
                    <a:pt x="1764" y="602"/>
                  </a:lnTo>
                  <a:lnTo>
                    <a:pt x="1743" y="609"/>
                  </a:lnTo>
                  <a:lnTo>
                    <a:pt x="1736" y="616"/>
                  </a:lnTo>
                  <a:lnTo>
                    <a:pt x="1750" y="623"/>
                  </a:lnTo>
                  <a:lnTo>
                    <a:pt x="1771" y="630"/>
                  </a:lnTo>
                  <a:lnTo>
                    <a:pt x="1807" y="637"/>
                  </a:lnTo>
                  <a:lnTo>
                    <a:pt x="1814" y="652"/>
                  </a:lnTo>
                  <a:lnTo>
                    <a:pt x="1821" y="673"/>
                  </a:lnTo>
                  <a:lnTo>
                    <a:pt x="1828" y="687"/>
                  </a:lnTo>
                  <a:lnTo>
                    <a:pt x="1821" y="715"/>
                  </a:lnTo>
                  <a:lnTo>
                    <a:pt x="1821" y="722"/>
                  </a:lnTo>
                  <a:lnTo>
                    <a:pt x="1828" y="729"/>
                  </a:lnTo>
                  <a:lnTo>
                    <a:pt x="1814" y="744"/>
                  </a:lnTo>
                  <a:lnTo>
                    <a:pt x="1807" y="737"/>
                  </a:lnTo>
                  <a:lnTo>
                    <a:pt x="1778" y="729"/>
                  </a:lnTo>
                  <a:lnTo>
                    <a:pt x="1743" y="715"/>
                  </a:lnTo>
                  <a:lnTo>
                    <a:pt x="1714" y="715"/>
                  </a:lnTo>
                  <a:lnTo>
                    <a:pt x="1679" y="715"/>
                  </a:lnTo>
                  <a:lnTo>
                    <a:pt x="1637" y="708"/>
                  </a:lnTo>
                  <a:lnTo>
                    <a:pt x="1608" y="708"/>
                  </a:lnTo>
                  <a:lnTo>
                    <a:pt x="1566" y="708"/>
                  </a:lnTo>
                  <a:lnTo>
                    <a:pt x="1537" y="708"/>
                  </a:lnTo>
                  <a:lnTo>
                    <a:pt x="1551" y="722"/>
                  </a:lnTo>
                  <a:lnTo>
                    <a:pt x="1573" y="722"/>
                  </a:lnTo>
                  <a:lnTo>
                    <a:pt x="1580" y="729"/>
                  </a:lnTo>
                  <a:lnTo>
                    <a:pt x="1573" y="744"/>
                  </a:lnTo>
                  <a:lnTo>
                    <a:pt x="1559" y="765"/>
                  </a:lnTo>
                  <a:lnTo>
                    <a:pt x="1566" y="772"/>
                  </a:lnTo>
                  <a:lnTo>
                    <a:pt x="1559" y="800"/>
                  </a:lnTo>
                  <a:lnTo>
                    <a:pt x="1551" y="800"/>
                  </a:lnTo>
                  <a:lnTo>
                    <a:pt x="1551" y="822"/>
                  </a:lnTo>
                  <a:lnTo>
                    <a:pt x="1530" y="829"/>
                  </a:lnTo>
                  <a:lnTo>
                    <a:pt x="1530" y="857"/>
                  </a:lnTo>
                  <a:lnTo>
                    <a:pt x="1516" y="871"/>
                  </a:lnTo>
                  <a:lnTo>
                    <a:pt x="1537" y="878"/>
                  </a:lnTo>
                  <a:lnTo>
                    <a:pt x="1537" y="907"/>
                  </a:lnTo>
                  <a:lnTo>
                    <a:pt x="1530" y="914"/>
                  </a:lnTo>
                  <a:lnTo>
                    <a:pt x="1537" y="921"/>
                  </a:lnTo>
                  <a:lnTo>
                    <a:pt x="1544" y="935"/>
                  </a:lnTo>
                  <a:lnTo>
                    <a:pt x="1551" y="956"/>
                  </a:lnTo>
                  <a:lnTo>
                    <a:pt x="1523" y="956"/>
                  </a:lnTo>
                  <a:lnTo>
                    <a:pt x="1502" y="963"/>
                  </a:lnTo>
                  <a:lnTo>
                    <a:pt x="1481" y="970"/>
                  </a:lnTo>
                  <a:lnTo>
                    <a:pt x="1452" y="956"/>
                  </a:lnTo>
                  <a:lnTo>
                    <a:pt x="1424" y="963"/>
                  </a:lnTo>
                  <a:lnTo>
                    <a:pt x="1403" y="978"/>
                  </a:lnTo>
                  <a:lnTo>
                    <a:pt x="1374" y="999"/>
                  </a:lnTo>
                  <a:lnTo>
                    <a:pt x="1353" y="978"/>
                  </a:lnTo>
                  <a:lnTo>
                    <a:pt x="1311" y="970"/>
                  </a:lnTo>
                  <a:lnTo>
                    <a:pt x="1311" y="949"/>
                  </a:lnTo>
                  <a:lnTo>
                    <a:pt x="1325" y="942"/>
                  </a:lnTo>
                  <a:lnTo>
                    <a:pt x="1339" y="935"/>
                  </a:lnTo>
                  <a:lnTo>
                    <a:pt x="1346" y="928"/>
                  </a:lnTo>
                  <a:lnTo>
                    <a:pt x="1339" y="921"/>
                  </a:lnTo>
                  <a:lnTo>
                    <a:pt x="1325" y="900"/>
                  </a:lnTo>
                  <a:lnTo>
                    <a:pt x="1311" y="885"/>
                  </a:lnTo>
                  <a:lnTo>
                    <a:pt x="1282" y="878"/>
                  </a:lnTo>
                  <a:lnTo>
                    <a:pt x="1275" y="871"/>
                  </a:lnTo>
                  <a:lnTo>
                    <a:pt x="1247" y="871"/>
                  </a:lnTo>
                  <a:lnTo>
                    <a:pt x="1226" y="864"/>
                  </a:lnTo>
                  <a:lnTo>
                    <a:pt x="1204" y="871"/>
                  </a:lnTo>
                  <a:lnTo>
                    <a:pt x="1183" y="864"/>
                  </a:lnTo>
                  <a:lnTo>
                    <a:pt x="1169" y="871"/>
                  </a:lnTo>
                  <a:lnTo>
                    <a:pt x="1155" y="864"/>
                  </a:lnTo>
                  <a:lnTo>
                    <a:pt x="1140" y="878"/>
                  </a:lnTo>
                  <a:lnTo>
                    <a:pt x="1140" y="907"/>
                  </a:lnTo>
                  <a:lnTo>
                    <a:pt x="1091" y="914"/>
                  </a:lnTo>
                  <a:lnTo>
                    <a:pt x="1098" y="900"/>
                  </a:lnTo>
                  <a:lnTo>
                    <a:pt x="1070" y="907"/>
                  </a:lnTo>
                  <a:lnTo>
                    <a:pt x="1055" y="914"/>
                  </a:lnTo>
                  <a:lnTo>
                    <a:pt x="1027" y="914"/>
                  </a:lnTo>
                  <a:lnTo>
                    <a:pt x="1027" y="878"/>
                  </a:lnTo>
                  <a:lnTo>
                    <a:pt x="1027" y="857"/>
                  </a:lnTo>
                  <a:lnTo>
                    <a:pt x="1020" y="871"/>
                  </a:lnTo>
                  <a:lnTo>
                    <a:pt x="999" y="864"/>
                  </a:lnTo>
                  <a:lnTo>
                    <a:pt x="970" y="900"/>
                  </a:lnTo>
                  <a:lnTo>
                    <a:pt x="956" y="921"/>
                  </a:lnTo>
                  <a:lnTo>
                    <a:pt x="921" y="949"/>
                  </a:lnTo>
                  <a:lnTo>
                    <a:pt x="921" y="985"/>
                  </a:lnTo>
                  <a:lnTo>
                    <a:pt x="921" y="1006"/>
                  </a:lnTo>
                  <a:lnTo>
                    <a:pt x="900" y="1020"/>
                  </a:lnTo>
                  <a:lnTo>
                    <a:pt x="878" y="1027"/>
                  </a:lnTo>
                  <a:lnTo>
                    <a:pt x="857" y="1034"/>
                  </a:lnTo>
                  <a:lnTo>
                    <a:pt x="836" y="1055"/>
                  </a:lnTo>
                  <a:lnTo>
                    <a:pt x="843" y="1077"/>
                  </a:lnTo>
                  <a:lnTo>
                    <a:pt x="843" y="1098"/>
                  </a:lnTo>
                  <a:lnTo>
                    <a:pt x="836" y="1112"/>
                  </a:lnTo>
                  <a:lnTo>
                    <a:pt x="836" y="1169"/>
                  </a:lnTo>
                  <a:lnTo>
                    <a:pt x="836" y="1218"/>
                  </a:lnTo>
                  <a:lnTo>
                    <a:pt x="843" y="1240"/>
                  </a:lnTo>
                  <a:lnTo>
                    <a:pt x="857" y="1247"/>
                  </a:lnTo>
                  <a:lnTo>
                    <a:pt x="871" y="1282"/>
                  </a:lnTo>
                  <a:lnTo>
                    <a:pt x="878" y="1311"/>
                  </a:lnTo>
                  <a:lnTo>
                    <a:pt x="864" y="1318"/>
                  </a:lnTo>
                  <a:lnTo>
                    <a:pt x="850" y="1332"/>
                  </a:lnTo>
                  <a:lnTo>
                    <a:pt x="829" y="1346"/>
                  </a:lnTo>
                  <a:lnTo>
                    <a:pt x="822" y="1360"/>
                  </a:lnTo>
                  <a:lnTo>
                    <a:pt x="836" y="1360"/>
                  </a:lnTo>
                  <a:lnTo>
                    <a:pt x="836" y="1374"/>
                  </a:lnTo>
                  <a:lnTo>
                    <a:pt x="850" y="1389"/>
                  </a:lnTo>
                  <a:lnTo>
                    <a:pt x="836" y="1389"/>
                  </a:lnTo>
                  <a:lnTo>
                    <a:pt x="793" y="1403"/>
                  </a:lnTo>
                  <a:lnTo>
                    <a:pt x="779" y="1417"/>
                  </a:lnTo>
                  <a:lnTo>
                    <a:pt x="786" y="1424"/>
                  </a:lnTo>
                  <a:lnTo>
                    <a:pt x="772" y="1431"/>
                  </a:lnTo>
                  <a:lnTo>
                    <a:pt x="744" y="1424"/>
                  </a:lnTo>
                  <a:lnTo>
                    <a:pt x="729" y="1431"/>
                  </a:lnTo>
                  <a:lnTo>
                    <a:pt x="701" y="1445"/>
                  </a:lnTo>
                  <a:lnTo>
                    <a:pt x="687" y="1438"/>
                  </a:lnTo>
                  <a:lnTo>
                    <a:pt x="673" y="1424"/>
                  </a:lnTo>
                  <a:lnTo>
                    <a:pt x="673" y="1403"/>
                  </a:lnTo>
                  <a:lnTo>
                    <a:pt x="659" y="1389"/>
                  </a:lnTo>
                  <a:lnTo>
                    <a:pt x="644" y="1389"/>
                  </a:lnTo>
                  <a:lnTo>
                    <a:pt x="637" y="1374"/>
                  </a:lnTo>
                  <a:lnTo>
                    <a:pt x="623" y="1360"/>
                  </a:lnTo>
                  <a:lnTo>
                    <a:pt x="602" y="1367"/>
                  </a:lnTo>
                  <a:lnTo>
                    <a:pt x="581" y="1381"/>
                  </a:lnTo>
                  <a:lnTo>
                    <a:pt x="566" y="1389"/>
                  </a:lnTo>
                  <a:lnTo>
                    <a:pt x="545" y="1389"/>
                  </a:lnTo>
                  <a:lnTo>
                    <a:pt x="524" y="1403"/>
                  </a:lnTo>
                  <a:lnTo>
                    <a:pt x="503" y="1396"/>
                  </a:lnTo>
                  <a:lnTo>
                    <a:pt x="496" y="1374"/>
                  </a:lnTo>
                  <a:lnTo>
                    <a:pt x="453" y="1396"/>
                  </a:lnTo>
                  <a:lnTo>
                    <a:pt x="425" y="1389"/>
                  </a:lnTo>
                  <a:lnTo>
                    <a:pt x="418" y="1381"/>
                  </a:lnTo>
                  <a:lnTo>
                    <a:pt x="411" y="1374"/>
                  </a:lnTo>
                  <a:lnTo>
                    <a:pt x="396" y="1353"/>
                  </a:lnTo>
                  <a:lnTo>
                    <a:pt x="389" y="1332"/>
                  </a:lnTo>
                  <a:lnTo>
                    <a:pt x="389" y="1318"/>
                  </a:lnTo>
                  <a:lnTo>
                    <a:pt x="389" y="1303"/>
                  </a:lnTo>
                  <a:lnTo>
                    <a:pt x="382" y="1289"/>
                  </a:lnTo>
                  <a:lnTo>
                    <a:pt x="368" y="1275"/>
                  </a:lnTo>
                  <a:lnTo>
                    <a:pt x="361" y="1261"/>
                  </a:lnTo>
                  <a:lnTo>
                    <a:pt x="354" y="1240"/>
                  </a:lnTo>
                  <a:lnTo>
                    <a:pt x="354" y="1226"/>
                  </a:lnTo>
                  <a:lnTo>
                    <a:pt x="354" y="1204"/>
                  </a:lnTo>
                  <a:lnTo>
                    <a:pt x="347" y="1176"/>
                  </a:lnTo>
                  <a:lnTo>
                    <a:pt x="326" y="1155"/>
                  </a:lnTo>
                  <a:lnTo>
                    <a:pt x="311" y="1155"/>
                  </a:lnTo>
                  <a:lnTo>
                    <a:pt x="304" y="1169"/>
                  </a:lnTo>
                  <a:lnTo>
                    <a:pt x="283" y="1183"/>
                  </a:lnTo>
                  <a:lnTo>
                    <a:pt x="290" y="1190"/>
                  </a:lnTo>
                  <a:lnTo>
                    <a:pt x="304" y="1204"/>
                  </a:lnTo>
                  <a:lnTo>
                    <a:pt x="311" y="1211"/>
                  </a:lnTo>
                  <a:lnTo>
                    <a:pt x="326" y="1218"/>
                  </a:lnTo>
                  <a:lnTo>
                    <a:pt x="326" y="1233"/>
                  </a:lnTo>
                  <a:lnTo>
                    <a:pt x="304" y="1233"/>
                  </a:lnTo>
                  <a:lnTo>
                    <a:pt x="283" y="1247"/>
                  </a:lnTo>
                  <a:lnTo>
                    <a:pt x="269" y="1261"/>
                  </a:lnTo>
                  <a:lnTo>
                    <a:pt x="262" y="1254"/>
                  </a:lnTo>
                  <a:lnTo>
                    <a:pt x="255" y="1247"/>
                  </a:lnTo>
                  <a:lnTo>
                    <a:pt x="240" y="1233"/>
                  </a:lnTo>
                  <a:lnTo>
                    <a:pt x="240" y="1218"/>
                  </a:lnTo>
                  <a:lnTo>
                    <a:pt x="233" y="1197"/>
                  </a:lnTo>
                  <a:lnTo>
                    <a:pt x="233" y="1176"/>
                  </a:lnTo>
                  <a:lnTo>
                    <a:pt x="219" y="1176"/>
                  </a:lnTo>
                  <a:lnTo>
                    <a:pt x="219" y="1169"/>
                  </a:lnTo>
                  <a:lnTo>
                    <a:pt x="219" y="1148"/>
                  </a:lnTo>
                  <a:lnTo>
                    <a:pt x="212" y="1141"/>
                  </a:lnTo>
                  <a:lnTo>
                    <a:pt x="212" y="1133"/>
                  </a:lnTo>
                  <a:lnTo>
                    <a:pt x="205" y="1119"/>
                  </a:lnTo>
                  <a:lnTo>
                    <a:pt x="198" y="1112"/>
                  </a:lnTo>
                  <a:lnTo>
                    <a:pt x="205" y="1105"/>
                  </a:lnTo>
                  <a:lnTo>
                    <a:pt x="191" y="1084"/>
                  </a:lnTo>
                  <a:lnTo>
                    <a:pt x="191" y="1055"/>
                  </a:lnTo>
                  <a:lnTo>
                    <a:pt x="255" y="1034"/>
                  </a:lnTo>
                  <a:lnTo>
                    <a:pt x="212" y="1020"/>
                  </a:lnTo>
                  <a:lnTo>
                    <a:pt x="212" y="1013"/>
                  </a:lnTo>
                  <a:lnTo>
                    <a:pt x="212" y="999"/>
                  </a:lnTo>
                  <a:lnTo>
                    <a:pt x="198" y="978"/>
                  </a:lnTo>
                  <a:lnTo>
                    <a:pt x="184" y="956"/>
                  </a:lnTo>
                  <a:lnTo>
                    <a:pt x="148" y="949"/>
                  </a:lnTo>
                  <a:lnTo>
                    <a:pt x="127" y="956"/>
                  </a:lnTo>
                  <a:lnTo>
                    <a:pt x="120" y="928"/>
                  </a:lnTo>
                  <a:lnTo>
                    <a:pt x="120" y="914"/>
                  </a:lnTo>
                  <a:lnTo>
                    <a:pt x="99" y="878"/>
                  </a:lnTo>
                  <a:lnTo>
                    <a:pt x="92" y="843"/>
                  </a:lnTo>
                  <a:lnTo>
                    <a:pt x="85" y="815"/>
                  </a:lnTo>
                  <a:lnTo>
                    <a:pt x="63" y="786"/>
                  </a:lnTo>
                  <a:lnTo>
                    <a:pt x="49" y="758"/>
                  </a:lnTo>
                  <a:lnTo>
                    <a:pt x="42" y="737"/>
                  </a:lnTo>
                  <a:lnTo>
                    <a:pt x="28" y="715"/>
                  </a:lnTo>
                  <a:lnTo>
                    <a:pt x="0" y="687"/>
                  </a:lnTo>
                  <a:close/>
                </a:path>
              </a:pathLst>
            </a:custGeom>
            <a:solidFill>
              <a:srgbClr val="FFFF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1" name="Freeform 13"/>
            <p:cNvSpPr>
              <a:spLocks/>
            </p:cNvSpPr>
            <p:nvPr/>
          </p:nvSpPr>
          <p:spPr bwMode="auto">
            <a:xfrm>
              <a:off x="2587" y="2665"/>
              <a:ext cx="1821" cy="687"/>
            </a:xfrm>
            <a:custGeom>
              <a:avLst/>
              <a:gdLst/>
              <a:ahLst/>
              <a:cxnLst>
                <a:cxn ang="0">
                  <a:pos x="7" y="687"/>
                </a:cxn>
                <a:cxn ang="0">
                  <a:pos x="35" y="652"/>
                </a:cxn>
                <a:cxn ang="0">
                  <a:pos x="78" y="644"/>
                </a:cxn>
                <a:cxn ang="0">
                  <a:pos x="141" y="616"/>
                </a:cxn>
                <a:cxn ang="0">
                  <a:pos x="184" y="609"/>
                </a:cxn>
                <a:cxn ang="0">
                  <a:pos x="219" y="574"/>
                </a:cxn>
                <a:cxn ang="0">
                  <a:pos x="269" y="559"/>
                </a:cxn>
                <a:cxn ang="0">
                  <a:pos x="311" y="524"/>
                </a:cxn>
                <a:cxn ang="0">
                  <a:pos x="354" y="496"/>
                </a:cxn>
                <a:cxn ang="0">
                  <a:pos x="375" y="460"/>
                </a:cxn>
                <a:cxn ang="0">
                  <a:pos x="411" y="460"/>
                </a:cxn>
                <a:cxn ang="0">
                  <a:pos x="453" y="446"/>
                </a:cxn>
                <a:cxn ang="0">
                  <a:pos x="474" y="425"/>
                </a:cxn>
                <a:cxn ang="0">
                  <a:pos x="517" y="411"/>
                </a:cxn>
                <a:cxn ang="0">
                  <a:pos x="531" y="382"/>
                </a:cxn>
                <a:cxn ang="0">
                  <a:pos x="545" y="361"/>
                </a:cxn>
                <a:cxn ang="0">
                  <a:pos x="616" y="361"/>
                </a:cxn>
                <a:cxn ang="0">
                  <a:pos x="637" y="354"/>
                </a:cxn>
                <a:cxn ang="0">
                  <a:pos x="687" y="375"/>
                </a:cxn>
                <a:cxn ang="0">
                  <a:pos x="744" y="389"/>
                </a:cxn>
                <a:cxn ang="0">
                  <a:pos x="814" y="432"/>
                </a:cxn>
                <a:cxn ang="0">
                  <a:pos x="850" y="396"/>
                </a:cxn>
                <a:cxn ang="0">
                  <a:pos x="892" y="389"/>
                </a:cxn>
                <a:cxn ang="0">
                  <a:pos x="935" y="368"/>
                </a:cxn>
                <a:cxn ang="0">
                  <a:pos x="956" y="340"/>
                </a:cxn>
                <a:cxn ang="0">
                  <a:pos x="1013" y="297"/>
                </a:cxn>
                <a:cxn ang="0">
                  <a:pos x="1091" y="283"/>
                </a:cxn>
                <a:cxn ang="0">
                  <a:pos x="1126" y="262"/>
                </a:cxn>
                <a:cxn ang="0">
                  <a:pos x="1140" y="241"/>
                </a:cxn>
                <a:cxn ang="0">
                  <a:pos x="1176" y="226"/>
                </a:cxn>
                <a:cxn ang="0">
                  <a:pos x="1190" y="205"/>
                </a:cxn>
                <a:cxn ang="0">
                  <a:pos x="1218" y="177"/>
                </a:cxn>
                <a:cxn ang="0">
                  <a:pos x="1233" y="155"/>
                </a:cxn>
                <a:cxn ang="0">
                  <a:pos x="1275" y="134"/>
                </a:cxn>
                <a:cxn ang="0">
                  <a:pos x="1303" y="113"/>
                </a:cxn>
                <a:cxn ang="0">
                  <a:pos x="1332" y="99"/>
                </a:cxn>
                <a:cxn ang="0">
                  <a:pos x="1346" y="78"/>
                </a:cxn>
                <a:cxn ang="0">
                  <a:pos x="1381" y="78"/>
                </a:cxn>
                <a:cxn ang="0">
                  <a:pos x="1403" y="70"/>
                </a:cxn>
                <a:cxn ang="0">
                  <a:pos x="1431" y="49"/>
                </a:cxn>
                <a:cxn ang="0">
                  <a:pos x="1466" y="42"/>
                </a:cxn>
                <a:cxn ang="0">
                  <a:pos x="1495" y="49"/>
                </a:cxn>
                <a:cxn ang="0">
                  <a:pos x="1523" y="49"/>
                </a:cxn>
                <a:cxn ang="0">
                  <a:pos x="1601" y="42"/>
                </a:cxn>
                <a:cxn ang="0">
                  <a:pos x="1707" y="56"/>
                </a:cxn>
                <a:cxn ang="0">
                  <a:pos x="1778" y="0"/>
                </a:cxn>
                <a:cxn ang="0">
                  <a:pos x="1792" y="14"/>
                </a:cxn>
                <a:cxn ang="0">
                  <a:pos x="1807" y="42"/>
                </a:cxn>
                <a:cxn ang="0">
                  <a:pos x="1807" y="85"/>
                </a:cxn>
                <a:cxn ang="0">
                  <a:pos x="1821" y="106"/>
                </a:cxn>
              </a:cxnLst>
              <a:rect l="0" t="0" r="r" b="b"/>
              <a:pathLst>
                <a:path w="1821" h="687">
                  <a:moveTo>
                    <a:pt x="0" y="687"/>
                  </a:moveTo>
                  <a:lnTo>
                    <a:pt x="7" y="687"/>
                  </a:lnTo>
                  <a:lnTo>
                    <a:pt x="21" y="666"/>
                  </a:lnTo>
                  <a:lnTo>
                    <a:pt x="35" y="652"/>
                  </a:lnTo>
                  <a:lnTo>
                    <a:pt x="63" y="644"/>
                  </a:lnTo>
                  <a:lnTo>
                    <a:pt x="78" y="644"/>
                  </a:lnTo>
                  <a:lnTo>
                    <a:pt x="106" y="623"/>
                  </a:lnTo>
                  <a:lnTo>
                    <a:pt x="141" y="616"/>
                  </a:lnTo>
                  <a:lnTo>
                    <a:pt x="163" y="616"/>
                  </a:lnTo>
                  <a:lnTo>
                    <a:pt x="184" y="609"/>
                  </a:lnTo>
                  <a:lnTo>
                    <a:pt x="184" y="588"/>
                  </a:lnTo>
                  <a:lnTo>
                    <a:pt x="219" y="574"/>
                  </a:lnTo>
                  <a:lnTo>
                    <a:pt x="240" y="566"/>
                  </a:lnTo>
                  <a:lnTo>
                    <a:pt x="269" y="559"/>
                  </a:lnTo>
                  <a:lnTo>
                    <a:pt x="283" y="538"/>
                  </a:lnTo>
                  <a:lnTo>
                    <a:pt x="311" y="524"/>
                  </a:lnTo>
                  <a:lnTo>
                    <a:pt x="333" y="510"/>
                  </a:lnTo>
                  <a:lnTo>
                    <a:pt x="354" y="496"/>
                  </a:lnTo>
                  <a:lnTo>
                    <a:pt x="368" y="481"/>
                  </a:lnTo>
                  <a:lnTo>
                    <a:pt x="375" y="460"/>
                  </a:lnTo>
                  <a:lnTo>
                    <a:pt x="389" y="453"/>
                  </a:lnTo>
                  <a:lnTo>
                    <a:pt x="411" y="460"/>
                  </a:lnTo>
                  <a:lnTo>
                    <a:pt x="432" y="453"/>
                  </a:lnTo>
                  <a:lnTo>
                    <a:pt x="453" y="446"/>
                  </a:lnTo>
                  <a:lnTo>
                    <a:pt x="467" y="446"/>
                  </a:lnTo>
                  <a:lnTo>
                    <a:pt x="474" y="425"/>
                  </a:lnTo>
                  <a:lnTo>
                    <a:pt x="496" y="418"/>
                  </a:lnTo>
                  <a:lnTo>
                    <a:pt x="517" y="411"/>
                  </a:lnTo>
                  <a:lnTo>
                    <a:pt x="538" y="396"/>
                  </a:lnTo>
                  <a:lnTo>
                    <a:pt x="531" y="382"/>
                  </a:lnTo>
                  <a:lnTo>
                    <a:pt x="531" y="375"/>
                  </a:lnTo>
                  <a:lnTo>
                    <a:pt x="545" y="361"/>
                  </a:lnTo>
                  <a:lnTo>
                    <a:pt x="566" y="361"/>
                  </a:lnTo>
                  <a:lnTo>
                    <a:pt x="616" y="361"/>
                  </a:lnTo>
                  <a:lnTo>
                    <a:pt x="623" y="361"/>
                  </a:lnTo>
                  <a:lnTo>
                    <a:pt x="637" y="354"/>
                  </a:lnTo>
                  <a:lnTo>
                    <a:pt x="659" y="375"/>
                  </a:lnTo>
                  <a:lnTo>
                    <a:pt x="687" y="375"/>
                  </a:lnTo>
                  <a:lnTo>
                    <a:pt x="694" y="382"/>
                  </a:lnTo>
                  <a:lnTo>
                    <a:pt x="744" y="389"/>
                  </a:lnTo>
                  <a:lnTo>
                    <a:pt x="779" y="411"/>
                  </a:lnTo>
                  <a:lnTo>
                    <a:pt x="814" y="432"/>
                  </a:lnTo>
                  <a:lnTo>
                    <a:pt x="843" y="411"/>
                  </a:lnTo>
                  <a:lnTo>
                    <a:pt x="850" y="396"/>
                  </a:lnTo>
                  <a:lnTo>
                    <a:pt x="864" y="389"/>
                  </a:lnTo>
                  <a:lnTo>
                    <a:pt x="892" y="389"/>
                  </a:lnTo>
                  <a:lnTo>
                    <a:pt x="914" y="375"/>
                  </a:lnTo>
                  <a:lnTo>
                    <a:pt x="935" y="368"/>
                  </a:lnTo>
                  <a:lnTo>
                    <a:pt x="956" y="361"/>
                  </a:lnTo>
                  <a:lnTo>
                    <a:pt x="956" y="340"/>
                  </a:lnTo>
                  <a:lnTo>
                    <a:pt x="970" y="326"/>
                  </a:lnTo>
                  <a:lnTo>
                    <a:pt x="1013" y="297"/>
                  </a:lnTo>
                  <a:lnTo>
                    <a:pt x="1041" y="297"/>
                  </a:lnTo>
                  <a:lnTo>
                    <a:pt x="1091" y="283"/>
                  </a:lnTo>
                  <a:lnTo>
                    <a:pt x="1126" y="269"/>
                  </a:lnTo>
                  <a:lnTo>
                    <a:pt x="1126" y="262"/>
                  </a:lnTo>
                  <a:lnTo>
                    <a:pt x="1140" y="255"/>
                  </a:lnTo>
                  <a:lnTo>
                    <a:pt x="1140" y="241"/>
                  </a:lnTo>
                  <a:lnTo>
                    <a:pt x="1155" y="241"/>
                  </a:lnTo>
                  <a:lnTo>
                    <a:pt x="1176" y="226"/>
                  </a:lnTo>
                  <a:lnTo>
                    <a:pt x="1197" y="219"/>
                  </a:lnTo>
                  <a:lnTo>
                    <a:pt x="1190" y="205"/>
                  </a:lnTo>
                  <a:lnTo>
                    <a:pt x="1197" y="184"/>
                  </a:lnTo>
                  <a:lnTo>
                    <a:pt x="1218" y="177"/>
                  </a:lnTo>
                  <a:lnTo>
                    <a:pt x="1226" y="170"/>
                  </a:lnTo>
                  <a:lnTo>
                    <a:pt x="1233" y="155"/>
                  </a:lnTo>
                  <a:lnTo>
                    <a:pt x="1254" y="148"/>
                  </a:lnTo>
                  <a:lnTo>
                    <a:pt x="1275" y="134"/>
                  </a:lnTo>
                  <a:lnTo>
                    <a:pt x="1303" y="120"/>
                  </a:lnTo>
                  <a:lnTo>
                    <a:pt x="1303" y="113"/>
                  </a:lnTo>
                  <a:lnTo>
                    <a:pt x="1325" y="113"/>
                  </a:lnTo>
                  <a:lnTo>
                    <a:pt x="1332" y="99"/>
                  </a:lnTo>
                  <a:lnTo>
                    <a:pt x="1346" y="92"/>
                  </a:lnTo>
                  <a:lnTo>
                    <a:pt x="1346" y="78"/>
                  </a:lnTo>
                  <a:lnTo>
                    <a:pt x="1374" y="70"/>
                  </a:lnTo>
                  <a:lnTo>
                    <a:pt x="1381" y="78"/>
                  </a:lnTo>
                  <a:lnTo>
                    <a:pt x="1396" y="78"/>
                  </a:lnTo>
                  <a:lnTo>
                    <a:pt x="1403" y="70"/>
                  </a:lnTo>
                  <a:lnTo>
                    <a:pt x="1403" y="56"/>
                  </a:lnTo>
                  <a:lnTo>
                    <a:pt x="1431" y="49"/>
                  </a:lnTo>
                  <a:lnTo>
                    <a:pt x="1438" y="42"/>
                  </a:lnTo>
                  <a:lnTo>
                    <a:pt x="1466" y="42"/>
                  </a:lnTo>
                  <a:lnTo>
                    <a:pt x="1481" y="49"/>
                  </a:lnTo>
                  <a:lnTo>
                    <a:pt x="1495" y="49"/>
                  </a:lnTo>
                  <a:lnTo>
                    <a:pt x="1502" y="63"/>
                  </a:lnTo>
                  <a:lnTo>
                    <a:pt x="1523" y="49"/>
                  </a:lnTo>
                  <a:lnTo>
                    <a:pt x="1551" y="42"/>
                  </a:lnTo>
                  <a:lnTo>
                    <a:pt x="1601" y="42"/>
                  </a:lnTo>
                  <a:lnTo>
                    <a:pt x="1686" y="56"/>
                  </a:lnTo>
                  <a:lnTo>
                    <a:pt x="1707" y="56"/>
                  </a:lnTo>
                  <a:lnTo>
                    <a:pt x="1722" y="14"/>
                  </a:lnTo>
                  <a:lnTo>
                    <a:pt x="1778" y="0"/>
                  </a:lnTo>
                  <a:lnTo>
                    <a:pt x="1792" y="0"/>
                  </a:lnTo>
                  <a:lnTo>
                    <a:pt x="1792" y="14"/>
                  </a:lnTo>
                  <a:lnTo>
                    <a:pt x="1807" y="28"/>
                  </a:lnTo>
                  <a:lnTo>
                    <a:pt x="1807" y="42"/>
                  </a:lnTo>
                  <a:lnTo>
                    <a:pt x="1800" y="63"/>
                  </a:lnTo>
                  <a:lnTo>
                    <a:pt x="1807" y="85"/>
                  </a:lnTo>
                  <a:lnTo>
                    <a:pt x="1821" y="78"/>
                  </a:lnTo>
                  <a:lnTo>
                    <a:pt x="1821" y="10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2" name="Freeform 14"/>
            <p:cNvSpPr>
              <a:spLocks/>
            </p:cNvSpPr>
            <p:nvPr/>
          </p:nvSpPr>
          <p:spPr bwMode="auto">
            <a:xfrm>
              <a:off x="3898" y="2771"/>
              <a:ext cx="623" cy="893"/>
            </a:xfrm>
            <a:custGeom>
              <a:avLst/>
              <a:gdLst/>
              <a:ahLst/>
              <a:cxnLst>
                <a:cxn ang="0">
                  <a:pos x="517" y="28"/>
                </a:cxn>
                <a:cxn ang="0">
                  <a:pos x="538" y="21"/>
                </a:cxn>
                <a:cxn ang="0">
                  <a:pos x="559" y="42"/>
                </a:cxn>
                <a:cxn ang="0">
                  <a:pos x="602" y="71"/>
                </a:cxn>
                <a:cxn ang="0">
                  <a:pos x="602" y="106"/>
                </a:cxn>
                <a:cxn ang="0">
                  <a:pos x="602" y="127"/>
                </a:cxn>
                <a:cxn ang="0">
                  <a:pos x="602" y="149"/>
                </a:cxn>
                <a:cxn ang="0">
                  <a:pos x="602" y="198"/>
                </a:cxn>
                <a:cxn ang="0">
                  <a:pos x="609" y="220"/>
                </a:cxn>
                <a:cxn ang="0">
                  <a:pos x="623" y="269"/>
                </a:cxn>
                <a:cxn ang="0">
                  <a:pos x="602" y="276"/>
                </a:cxn>
                <a:cxn ang="0">
                  <a:pos x="609" y="305"/>
                </a:cxn>
                <a:cxn ang="0">
                  <a:pos x="616" y="312"/>
                </a:cxn>
                <a:cxn ang="0">
                  <a:pos x="609" y="340"/>
                </a:cxn>
                <a:cxn ang="0">
                  <a:pos x="616" y="383"/>
                </a:cxn>
                <a:cxn ang="0">
                  <a:pos x="602" y="411"/>
                </a:cxn>
                <a:cxn ang="0">
                  <a:pos x="566" y="418"/>
                </a:cxn>
                <a:cxn ang="0">
                  <a:pos x="538" y="418"/>
                </a:cxn>
                <a:cxn ang="0">
                  <a:pos x="517" y="432"/>
                </a:cxn>
                <a:cxn ang="0">
                  <a:pos x="446" y="446"/>
                </a:cxn>
                <a:cxn ang="0">
                  <a:pos x="467" y="453"/>
                </a:cxn>
                <a:cxn ang="0">
                  <a:pos x="489" y="475"/>
                </a:cxn>
                <a:cxn ang="0">
                  <a:pos x="453" y="496"/>
                </a:cxn>
                <a:cxn ang="0">
                  <a:pos x="425" y="510"/>
                </a:cxn>
                <a:cxn ang="0">
                  <a:pos x="460" y="524"/>
                </a:cxn>
                <a:cxn ang="0">
                  <a:pos x="503" y="546"/>
                </a:cxn>
                <a:cxn ang="0">
                  <a:pos x="517" y="581"/>
                </a:cxn>
                <a:cxn ang="0">
                  <a:pos x="510" y="616"/>
                </a:cxn>
                <a:cxn ang="0">
                  <a:pos x="503" y="638"/>
                </a:cxn>
                <a:cxn ang="0">
                  <a:pos x="467" y="623"/>
                </a:cxn>
                <a:cxn ang="0">
                  <a:pos x="403" y="609"/>
                </a:cxn>
                <a:cxn ang="0">
                  <a:pos x="326" y="602"/>
                </a:cxn>
                <a:cxn ang="0">
                  <a:pos x="255" y="602"/>
                </a:cxn>
                <a:cxn ang="0">
                  <a:pos x="240" y="616"/>
                </a:cxn>
                <a:cxn ang="0">
                  <a:pos x="269" y="623"/>
                </a:cxn>
                <a:cxn ang="0">
                  <a:pos x="248" y="659"/>
                </a:cxn>
                <a:cxn ang="0">
                  <a:pos x="248" y="694"/>
                </a:cxn>
                <a:cxn ang="0">
                  <a:pos x="240" y="716"/>
                </a:cxn>
                <a:cxn ang="0">
                  <a:pos x="219" y="751"/>
                </a:cxn>
                <a:cxn ang="0">
                  <a:pos x="226" y="772"/>
                </a:cxn>
                <a:cxn ang="0">
                  <a:pos x="219" y="808"/>
                </a:cxn>
                <a:cxn ang="0">
                  <a:pos x="233" y="829"/>
                </a:cxn>
                <a:cxn ang="0">
                  <a:pos x="212" y="850"/>
                </a:cxn>
                <a:cxn ang="0">
                  <a:pos x="170" y="864"/>
                </a:cxn>
                <a:cxn ang="0">
                  <a:pos x="113" y="857"/>
                </a:cxn>
                <a:cxn ang="0">
                  <a:pos x="63" y="893"/>
                </a:cxn>
                <a:cxn ang="0">
                  <a:pos x="0" y="864"/>
                </a:cxn>
                <a:cxn ang="0">
                  <a:pos x="14" y="836"/>
                </a:cxn>
                <a:cxn ang="0">
                  <a:pos x="35" y="822"/>
                </a:cxn>
                <a:cxn ang="0">
                  <a:pos x="14" y="794"/>
                </a:cxn>
              </a:cxnLst>
              <a:rect l="0" t="0" r="r" b="b"/>
              <a:pathLst>
                <a:path w="623" h="893">
                  <a:moveTo>
                    <a:pt x="510" y="0"/>
                  </a:moveTo>
                  <a:lnTo>
                    <a:pt x="517" y="28"/>
                  </a:lnTo>
                  <a:lnTo>
                    <a:pt x="524" y="35"/>
                  </a:lnTo>
                  <a:lnTo>
                    <a:pt x="538" y="21"/>
                  </a:lnTo>
                  <a:lnTo>
                    <a:pt x="545" y="35"/>
                  </a:lnTo>
                  <a:lnTo>
                    <a:pt x="559" y="42"/>
                  </a:lnTo>
                  <a:lnTo>
                    <a:pt x="581" y="42"/>
                  </a:lnTo>
                  <a:lnTo>
                    <a:pt x="602" y="71"/>
                  </a:lnTo>
                  <a:lnTo>
                    <a:pt x="602" y="92"/>
                  </a:lnTo>
                  <a:lnTo>
                    <a:pt x="602" y="106"/>
                  </a:lnTo>
                  <a:lnTo>
                    <a:pt x="609" y="120"/>
                  </a:lnTo>
                  <a:lnTo>
                    <a:pt x="602" y="127"/>
                  </a:lnTo>
                  <a:lnTo>
                    <a:pt x="602" y="142"/>
                  </a:lnTo>
                  <a:lnTo>
                    <a:pt x="602" y="149"/>
                  </a:lnTo>
                  <a:lnTo>
                    <a:pt x="602" y="170"/>
                  </a:lnTo>
                  <a:lnTo>
                    <a:pt x="602" y="198"/>
                  </a:lnTo>
                  <a:lnTo>
                    <a:pt x="609" y="205"/>
                  </a:lnTo>
                  <a:lnTo>
                    <a:pt x="609" y="220"/>
                  </a:lnTo>
                  <a:lnTo>
                    <a:pt x="623" y="248"/>
                  </a:lnTo>
                  <a:lnTo>
                    <a:pt x="623" y="269"/>
                  </a:lnTo>
                  <a:lnTo>
                    <a:pt x="595" y="262"/>
                  </a:lnTo>
                  <a:lnTo>
                    <a:pt x="602" y="276"/>
                  </a:lnTo>
                  <a:lnTo>
                    <a:pt x="609" y="276"/>
                  </a:lnTo>
                  <a:lnTo>
                    <a:pt x="609" y="305"/>
                  </a:lnTo>
                  <a:lnTo>
                    <a:pt x="616" y="305"/>
                  </a:lnTo>
                  <a:lnTo>
                    <a:pt x="616" y="312"/>
                  </a:lnTo>
                  <a:lnTo>
                    <a:pt x="609" y="326"/>
                  </a:lnTo>
                  <a:lnTo>
                    <a:pt x="609" y="340"/>
                  </a:lnTo>
                  <a:lnTo>
                    <a:pt x="616" y="368"/>
                  </a:lnTo>
                  <a:lnTo>
                    <a:pt x="616" y="383"/>
                  </a:lnTo>
                  <a:lnTo>
                    <a:pt x="602" y="397"/>
                  </a:lnTo>
                  <a:lnTo>
                    <a:pt x="602" y="411"/>
                  </a:lnTo>
                  <a:lnTo>
                    <a:pt x="595" y="418"/>
                  </a:lnTo>
                  <a:lnTo>
                    <a:pt x="566" y="418"/>
                  </a:lnTo>
                  <a:lnTo>
                    <a:pt x="552" y="411"/>
                  </a:lnTo>
                  <a:lnTo>
                    <a:pt x="538" y="418"/>
                  </a:lnTo>
                  <a:lnTo>
                    <a:pt x="517" y="418"/>
                  </a:lnTo>
                  <a:lnTo>
                    <a:pt x="517" y="432"/>
                  </a:lnTo>
                  <a:lnTo>
                    <a:pt x="481" y="432"/>
                  </a:lnTo>
                  <a:lnTo>
                    <a:pt x="446" y="446"/>
                  </a:lnTo>
                  <a:lnTo>
                    <a:pt x="439" y="460"/>
                  </a:lnTo>
                  <a:lnTo>
                    <a:pt x="467" y="453"/>
                  </a:lnTo>
                  <a:lnTo>
                    <a:pt x="496" y="460"/>
                  </a:lnTo>
                  <a:lnTo>
                    <a:pt x="489" y="475"/>
                  </a:lnTo>
                  <a:lnTo>
                    <a:pt x="467" y="482"/>
                  </a:lnTo>
                  <a:lnTo>
                    <a:pt x="453" y="496"/>
                  </a:lnTo>
                  <a:lnTo>
                    <a:pt x="432" y="503"/>
                  </a:lnTo>
                  <a:lnTo>
                    <a:pt x="425" y="510"/>
                  </a:lnTo>
                  <a:lnTo>
                    <a:pt x="439" y="517"/>
                  </a:lnTo>
                  <a:lnTo>
                    <a:pt x="460" y="524"/>
                  </a:lnTo>
                  <a:lnTo>
                    <a:pt x="496" y="531"/>
                  </a:lnTo>
                  <a:lnTo>
                    <a:pt x="503" y="546"/>
                  </a:lnTo>
                  <a:lnTo>
                    <a:pt x="510" y="567"/>
                  </a:lnTo>
                  <a:lnTo>
                    <a:pt x="517" y="581"/>
                  </a:lnTo>
                  <a:lnTo>
                    <a:pt x="510" y="609"/>
                  </a:lnTo>
                  <a:lnTo>
                    <a:pt x="510" y="616"/>
                  </a:lnTo>
                  <a:lnTo>
                    <a:pt x="517" y="623"/>
                  </a:lnTo>
                  <a:lnTo>
                    <a:pt x="503" y="638"/>
                  </a:lnTo>
                  <a:lnTo>
                    <a:pt x="496" y="631"/>
                  </a:lnTo>
                  <a:lnTo>
                    <a:pt x="467" y="623"/>
                  </a:lnTo>
                  <a:lnTo>
                    <a:pt x="432" y="609"/>
                  </a:lnTo>
                  <a:lnTo>
                    <a:pt x="403" y="609"/>
                  </a:lnTo>
                  <a:lnTo>
                    <a:pt x="368" y="609"/>
                  </a:lnTo>
                  <a:lnTo>
                    <a:pt x="326" y="602"/>
                  </a:lnTo>
                  <a:lnTo>
                    <a:pt x="297" y="602"/>
                  </a:lnTo>
                  <a:lnTo>
                    <a:pt x="255" y="602"/>
                  </a:lnTo>
                  <a:lnTo>
                    <a:pt x="226" y="602"/>
                  </a:lnTo>
                  <a:lnTo>
                    <a:pt x="240" y="616"/>
                  </a:lnTo>
                  <a:lnTo>
                    <a:pt x="262" y="616"/>
                  </a:lnTo>
                  <a:lnTo>
                    <a:pt x="269" y="623"/>
                  </a:lnTo>
                  <a:lnTo>
                    <a:pt x="262" y="638"/>
                  </a:lnTo>
                  <a:lnTo>
                    <a:pt x="248" y="659"/>
                  </a:lnTo>
                  <a:lnTo>
                    <a:pt x="255" y="666"/>
                  </a:lnTo>
                  <a:lnTo>
                    <a:pt x="248" y="694"/>
                  </a:lnTo>
                  <a:lnTo>
                    <a:pt x="240" y="694"/>
                  </a:lnTo>
                  <a:lnTo>
                    <a:pt x="240" y="716"/>
                  </a:lnTo>
                  <a:lnTo>
                    <a:pt x="219" y="723"/>
                  </a:lnTo>
                  <a:lnTo>
                    <a:pt x="219" y="751"/>
                  </a:lnTo>
                  <a:lnTo>
                    <a:pt x="205" y="765"/>
                  </a:lnTo>
                  <a:lnTo>
                    <a:pt x="226" y="772"/>
                  </a:lnTo>
                  <a:lnTo>
                    <a:pt x="226" y="801"/>
                  </a:lnTo>
                  <a:lnTo>
                    <a:pt x="219" y="808"/>
                  </a:lnTo>
                  <a:lnTo>
                    <a:pt x="226" y="815"/>
                  </a:lnTo>
                  <a:lnTo>
                    <a:pt x="233" y="829"/>
                  </a:lnTo>
                  <a:lnTo>
                    <a:pt x="240" y="850"/>
                  </a:lnTo>
                  <a:lnTo>
                    <a:pt x="212" y="850"/>
                  </a:lnTo>
                  <a:lnTo>
                    <a:pt x="191" y="857"/>
                  </a:lnTo>
                  <a:lnTo>
                    <a:pt x="170" y="864"/>
                  </a:lnTo>
                  <a:lnTo>
                    <a:pt x="141" y="850"/>
                  </a:lnTo>
                  <a:lnTo>
                    <a:pt x="113" y="857"/>
                  </a:lnTo>
                  <a:lnTo>
                    <a:pt x="92" y="872"/>
                  </a:lnTo>
                  <a:lnTo>
                    <a:pt x="63" y="893"/>
                  </a:lnTo>
                  <a:lnTo>
                    <a:pt x="42" y="872"/>
                  </a:lnTo>
                  <a:lnTo>
                    <a:pt x="0" y="864"/>
                  </a:lnTo>
                  <a:lnTo>
                    <a:pt x="0" y="843"/>
                  </a:lnTo>
                  <a:lnTo>
                    <a:pt x="14" y="836"/>
                  </a:lnTo>
                  <a:lnTo>
                    <a:pt x="28" y="829"/>
                  </a:lnTo>
                  <a:lnTo>
                    <a:pt x="35" y="822"/>
                  </a:lnTo>
                  <a:lnTo>
                    <a:pt x="28" y="815"/>
                  </a:lnTo>
                  <a:lnTo>
                    <a:pt x="14" y="794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3" name="Freeform 15"/>
            <p:cNvSpPr>
              <a:spLocks/>
            </p:cNvSpPr>
            <p:nvPr/>
          </p:nvSpPr>
          <p:spPr bwMode="auto">
            <a:xfrm>
              <a:off x="2820" y="3522"/>
              <a:ext cx="1092" cy="588"/>
            </a:xfrm>
            <a:custGeom>
              <a:avLst/>
              <a:gdLst/>
              <a:ahLst/>
              <a:cxnLst>
                <a:cxn ang="0">
                  <a:pos x="1078" y="28"/>
                </a:cxn>
                <a:cxn ang="0">
                  <a:pos x="1042" y="14"/>
                </a:cxn>
                <a:cxn ang="0">
                  <a:pos x="993" y="7"/>
                </a:cxn>
                <a:cxn ang="0">
                  <a:pos x="950" y="7"/>
                </a:cxn>
                <a:cxn ang="0">
                  <a:pos x="922" y="7"/>
                </a:cxn>
                <a:cxn ang="0">
                  <a:pos x="907" y="50"/>
                </a:cxn>
                <a:cxn ang="0">
                  <a:pos x="865" y="43"/>
                </a:cxn>
                <a:cxn ang="0">
                  <a:pos x="822" y="57"/>
                </a:cxn>
                <a:cxn ang="0">
                  <a:pos x="794" y="21"/>
                </a:cxn>
                <a:cxn ang="0">
                  <a:pos x="787" y="14"/>
                </a:cxn>
                <a:cxn ang="0">
                  <a:pos x="737" y="43"/>
                </a:cxn>
                <a:cxn ang="0">
                  <a:pos x="688" y="92"/>
                </a:cxn>
                <a:cxn ang="0">
                  <a:pos x="688" y="149"/>
                </a:cxn>
                <a:cxn ang="0">
                  <a:pos x="645" y="170"/>
                </a:cxn>
                <a:cxn ang="0">
                  <a:pos x="603" y="198"/>
                </a:cxn>
                <a:cxn ang="0">
                  <a:pos x="610" y="241"/>
                </a:cxn>
                <a:cxn ang="0">
                  <a:pos x="603" y="312"/>
                </a:cxn>
                <a:cxn ang="0">
                  <a:pos x="610" y="383"/>
                </a:cxn>
                <a:cxn ang="0">
                  <a:pos x="638" y="425"/>
                </a:cxn>
                <a:cxn ang="0">
                  <a:pos x="631" y="461"/>
                </a:cxn>
                <a:cxn ang="0">
                  <a:pos x="596" y="489"/>
                </a:cxn>
                <a:cxn ang="0">
                  <a:pos x="603" y="503"/>
                </a:cxn>
                <a:cxn ang="0">
                  <a:pos x="617" y="532"/>
                </a:cxn>
                <a:cxn ang="0">
                  <a:pos x="560" y="546"/>
                </a:cxn>
                <a:cxn ang="0">
                  <a:pos x="553" y="567"/>
                </a:cxn>
                <a:cxn ang="0">
                  <a:pos x="511" y="567"/>
                </a:cxn>
                <a:cxn ang="0">
                  <a:pos x="468" y="588"/>
                </a:cxn>
                <a:cxn ang="0">
                  <a:pos x="440" y="567"/>
                </a:cxn>
                <a:cxn ang="0">
                  <a:pos x="426" y="532"/>
                </a:cxn>
                <a:cxn ang="0">
                  <a:pos x="404" y="517"/>
                </a:cxn>
                <a:cxn ang="0">
                  <a:pos x="369" y="510"/>
                </a:cxn>
                <a:cxn ang="0">
                  <a:pos x="333" y="532"/>
                </a:cxn>
                <a:cxn ang="0">
                  <a:pos x="291" y="546"/>
                </a:cxn>
                <a:cxn ang="0">
                  <a:pos x="263" y="517"/>
                </a:cxn>
                <a:cxn ang="0">
                  <a:pos x="192" y="532"/>
                </a:cxn>
                <a:cxn ang="0">
                  <a:pos x="178" y="517"/>
                </a:cxn>
                <a:cxn ang="0">
                  <a:pos x="156" y="475"/>
                </a:cxn>
                <a:cxn ang="0">
                  <a:pos x="156" y="446"/>
                </a:cxn>
                <a:cxn ang="0">
                  <a:pos x="135" y="418"/>
                </a:cxn>
                <a:cxn ang="0">
                  <a:pos x="121" y="383"/>
                </a:cxn>
                <a:cxn ang="0">
                  <a:pos x="121" y="347"/>
                </a:cxn>
                <a:cxn ang="0">
                  <a:pos x="93" y="298"/>
                </a:cxn>
                <a:cxn ang="0">
                  <a:pos x="71" y="312"/>
                </a:cxn>
                <a:cxn ang="0">
                  <a:pos x="57" y="333"/>
                </a:cxn>
                <a:cxn ang="0">
                  <a:pos x="78" y="354"/>
                </a:cxn>
                <a:cxn ang="0">
                  <a:pos x="93" y="376"/>
                </a:cxn>
                <a:cxn ang="0">
                  <a:pos x="50" y="390"/>
                </a:cxn>
                <a:cxn ang="0">
                  <a:pos x="29" y="397"/>
                </a:cxn>
                <a:cxn ang="0">
                  <a:pos x="7" y="376"/>
                </a:cxn>
                <a:cxn ang="0">
                  <a:pos x="0" y="340"/>
                </a:cxn>
              </a:cxnLst>
              <a:rect l="0" t="0" r="r" b="b"/>
              <a:pathLst>
                <a:path w="1092" h="588">
                  <a:moveTo>
                    <a:pt x="1092" y="43"/>
                  </a:moveTo>
                  <a:lnTo>
                    <a:pt x="1078" y="28"/>
                  </a:lnTo>
                  <a:lnTo>
                    <a:pt x="1049" y="21"/>
                  </a:lnTo>
                  <a:lnTo>
                    <a:pt x="1042" y="14"/>
                  </a:lnTo>
                  <a:lnTo>
                    <a:pt x="1014" y="14"/>
                  </a:lnTo>
                  <a:lnTo>
                    <a:pt x="993" y="7"/>
                  </a:lnTo>
                  <a:lnTo>
                    <a:pt x="971" y="14"/>
                  </a:lnTo>
                  <a:lnTo>
                    <a:pt x="950" y="7"/>
                  </a:lnTo>
                  <a:lnTo>
                    <a:pt x="936" y="14"/>
                  </a:lnTo>
                  <a:lnTo>
                    <a:pt x="922" y="7"/>
                  </a:lnTo>
                  <a:lnTo>
                    <a:pt x="907" y="21"/>
                  </a:lnTo>
                  <a:lnTo>
                    <a:pt x="907" y="50"/>
                  </a:lnTo>
                  <a:lnTo>
                    <a:pt x="858" y="57"/>
                  </a:lnTo>
                  <a:lnTo>
                    <a:pt x="865" y="43"/>
                  </a:lnTo>
                  <a:lnTo>
                    <a:pt x="837" y="50"/>
                  </a:lnTo>
                  <a:lnTo>
                    <a:pt x="822" y="57"/>
                  </a:lnTo>
                  <a:lnTo>
                    <a:pt x="794" y="57"/>
                  </a:lnTo>
                  <a:lnTo>
                    <a:pt x="794" y="21"/>
                  </a:lnTo>
                  <a:lnTo>
                    <a:pt x="794" y="0"/>
                  </a:lnTo>
                  <a:lnTo>
                    <a:pt x="787" y="14"/>
                  </a:lnTo>
                  <a:lnTo>
                    <a:pt x="766" y="7"/>
                  </a:lnTo>
                  <a:lnTo>
                    <a:pt x="737" y="43"/>
                  </a:lnTo>
                  <a:lnTo>
                    <a:pt x="723" y="64"/>
                  </a:lnTo>
                  <a:lnTo>
                    <a:pt x="688" y="92"/>
                  </a:lnTo>
                  <a:lnTo>
                    <a:pt x="688" y="128"/>
                  </a:lnTo>
                  <a:lnTo>
                    <a:pt x="688" y="149"/>
                  </a:lnTo>
                  <a:lnTo>
                    <a:pt x="667" y="163"/>
                  </a:lnTo>
                  <a:lnTo>
                    <a:pt x="645" y="170"/>
                  </a:lnTo>
                  <a:lnTo>
                    <a:pt x="624" y="177"/>
                  </a:lnTo>
                  <a:lnTo>
                    <a:pt x="603" y="198"/>
                  </a:lnTo>
                  <a:lnTo>
                    <a:pt x="610" y="220"/>
                  </a:lnTo>
                  <a:lnTo>
                    <a:pt x="610" y="241"/>
                  </a:lnTo>
                  <a:lnTo>
                    <a:pt x="603" y="255"/>
                  </a:lnTo>
                  <a:lnTo>
                    <a:pt x="603" y="312"/>
                  </a:lnTo>
                  <a:lnTo>
                    <a:pt x="603" y="361"/>
                  </a:lnTo>
                  <a:lnTo>
                    <a:pt x="610" y="383"/>
                  </a:lnTo>
                  <a:lnTo>
                    <a:pt x="624" y="390"/>
                  </a:lnTo>
                  <a:lnTo>
                    <a:pt x="638" y="425"/>
                  </a:lnTo>
                  <a:lnTo>
                    <a:pt x="645" y="454"/>
                  </a:lnTo>
                  <a:lnTo>
                    <a:pt x="631" y="461"/>
                  </a:lnTo>
                  <a:lnTo>
                    <a:pt x="617" y="475"/>
                  </a:lnTo>
                  <a:lnTo>
                    <a:pt x="596" y="489"/>
                  </a:lnTo>
                  <a:lnTo>
                    <a:pt x="589" y="503"/>
                  </a:lnTo>
                  <a:lnTo>
                    <a:pt x="603" y="503"/>
                  </a:lnTo>
                  <a:lnTo>
                    <a:pt x="603" y="517"/>
                  </a:lnTo>
                  <a:lnTo>
                    <a:pt x="617" y="532"/>
                  </a:lnTo>
                  <a:lnTo>
                    <a:pt x="603" y="532"/>
                  </a:lnTo>
                  <a:lnTo>
                    <a:pt x="560" y="546"/>
                  </a:lnTo>
                  <a:lnTo>
                    <a:pt x="546" y="560"/>
                  </a:lnTo>
                  <a:lnTo>
                    <a:pt x="553" y="567"/>
                  </a:lnTo>
                  <a:lnTo>
                    <a:pt x="539" y="574"/>
                  </a:lnTo>
                  <a:lnTo>
                    <a:pt x="511" y="567"/>
                  </a:lnTo>
                  <a:lnTo>
                    <a:pt x="496" y="574"/>
                  </a:lnTo>
                  <a:lnTo>
                    <a:pt x="468" y="588"/>
                  </a:lnTo>
                  <a:lnTo>
                    <a:pt x="454" y="581"/>
                  </a:lnTo>
                  <a:lnTo>
                    <a:pt x="440" y="567"/>
                  </a:lnTo>
                  <a:lnTo>
                    <a:pt x="440" y="546"/>
                  </a:lnTo>
                  <a:lnTo>
                    <a:pt x="426" y="532"/>
                  </a:lnTo>
                  <a:lnTo>
                    <a:pt x="411" y="532"/>
                  </a:lnTo>
                  <a:lnTo>
                    <a:pt x="404" y="517"/>
                  </a:lnTo>
                  <a:lnTo>
                    <a:pt x="390" y="503"/>
                  </a:lnTo>
                  <a:lnTo>
                    <a:pt x="369" y="510"/>
                  </a:lnTo>
                  <a:lnTo>
                    <a:pt x="348" y="524"/>
                  </a:lnTo>
                  <a:lnTo>
                    <a:pt x="333" y="532"/>
                  </a:lnTo>
                  <a:lnTo>
                    <a:pt x="312" y="532"/>
                  </a:lnTo>
                  <a:lnTo>
                    <a:pt x="291" y="546"/>
                  </a:lnTo>
                  <a:lnTo>
                    <a:pt x="270" y="539"/>
                  </a:lnTo>
                  <a:lnTo>
                    <a:pt x="263" y="517"/>
                  </a:lnTo>
                  <a:lnTo>
                    <a:pt x="220" y="539"/>
                  </a:lnTo>
                  <a:lnTo>
                    <a:pt x="192" y="532"/>
                  </a:lnTo>
                  <a:lnTo>
                    <a:pt x="185" y="524"/>
                  </a:lnTo>
                  <a:lnTo>
                    <a:pt x="178" y="517"/>
                  </a:lnTo>
                  <a:lnTo>
                    <a:pt x="163" y="496"/>
                  </a:lnTo>
                  <a:lnTo>
                    <a:pt x="156" y="475"/>
                  </a:lnTo>
                  <a:lnTo>
                    <a:pt x="156" y="461"/>
                  </a:lnTo>
                  <a:lnTo>
                    <a:pt x="156" y="446"/>
                  </a:lnTo>
                  <a:lnTo>
                    <a:pt x="149" y="432"/>
                  </a:lnTo>
                  <a:lnTo>
                    <a:pt x="135" y="418"/>
                  </a:lnTo>
                  <a:lnTo>
                    <a:pt x="128" y="404"/>
                  </a:lnTo>
                  <a:lnTo>
                    <a:pt x="121" y="383"/>
                  </a:lnTo>
                  <a:lnTo>
                    <a:pt x="121" y="369"/>
                  </a:lnTo>
                  <a:lnTo>
                    <a:pt x="121" y="347"/>
                  </a:lnTo>
                  <a:lnTo>
                    <a:pt x="114" y="319"/>
                  </a:lnTo>
                  <a:lnTo>
                    <a:pt x="93" y="298"/>
                  </a:lnTo>
                  <a:lnTo>
                    <a:pt x="78" y="298"/>
                  </a:lnTo>
                  <a:lnTo>
                    <a:pt x="71" y="312"/>
                  </a:lnTo>
                  <a:lnTo>
                    <a:pt x="50" y="326"/>
                  </a:lnTo>
                  <a:lnTo>
                    <a:pt x="57" y="333"/>
                  </a:lnTo>
                  <a:lnTo>
                    <a:pt x="71" y="347"/>
                  </a:lnTo>
                  <a:lnTo>
                    <a:pt x="78" y="354"/>
                  </a:lnTo>
                  <a:lnTo>
                    <a:pt x="93" y="361"/>
                  </a:lnTo>
                  <a:lnTo>
                    <a:pt x="93" y="376"/>
                  </a:lnTo>
                  <a:lnTo>
                    <a:pt x="71" y="376"/>
                  </a:lnTo>
                  <a:lnTo>
                    <a:pt x="50" y="390"/>
                  </a:lnTo>
                  <a:lnTo>
                    <a:pt x="36" y="404"/>
                  </a:lnTo>
                  <a:lnTo>
                    <a:pt x="29" y="397"/>
                  </a:lnTo>
                  <a:lnTo>
                    <a:pt x="22" y="390"/>
                  </a:lnTo>
                  <a:lnTo>
                    <a:pt x="7" y="376"/>
                  </a:lnTo>
                  <a:lnTo>
                    <a:pt x="7" y="361"/>
                  </a:lnTo>
                  <a:lnTo>
                    <a:pt x="0" y="340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4" name="Freeform 16"/>
            <p:cNvSpPr>
              <a:spLocks/>
            </p:cNvSpPr>
            <p:nvPr/>
          </p:nvSpPr>
          <p:spPr bwMode="auto">
            <a:xfrm>
              <a:off x="2587" y="3352"/>
              <a:ext cx="255" cy="510"/>
            </a:xfrm>
            <a:custGeom>
              <a:avLst/>
              <a:gdLst/>
              <a:ahLst/>
              <a:cxnLst>
                <a:cxn ang="0">
                  <a:pos x="233" y="510"/>
                </a:cxn>
                <a:cxn ang="0">
                  <a:pos x="233" y="489"/>
                </a:cxn>
                <a:cxn ang="0">
                  <a:pos x="219" y="489"/>
                </a:cxn>
                <a:cxn ang="0">
                  <a:pos x="219" y="482"/>
                </a:cxn>
                <a:cxn ang="0">
                  <a:pos x="219" y="461"/>
                </a:cxn>
                <a:cxn ang="0">
                  <a:pos x="212" y="454"/>
                </a:cxn>
                <a:cxn ang="0">
                  <a:pos x="212" y="446"/>
                </a:cxn>
                <a:cxn ang="0">
                  <a:pos x="205" y="432"/>
                </a:cxn>
                <a:cxn ang="0">
                  <a:pos x="198" y="425"/>
                </a:cxn>
                <a:cxn ang="0">
                  <a:pos x="205" y="418"/>
                </a:cxn>
                <a:cxn ang="0">
                  <a:pos x="191" y="397"/>
                </a:cxn>
                <a:cxn ang="0">
                  <a:pos x="191" y="368"/>
                </a:cxn>
                <a:cxn ang="0">
                  <a:pos x="255" y="347"/>
                </a:cxn>
                <a:cxn ang="0">
                  <a:pos x="212" y="333"/>
                </a:cxn>
                <a:cxn ang="0">
                  <a:pos x="212" y="326"/>
                </a:cxn>
                <a:cxn ang="0">
                  <a:pos x="212" y="312"/>
                </a:cxn>
                <a:cxn ang="0">
                  <a:pos x="198" y="291"/>
                </a:cxn>
                <a:cxn ang="0">
                  <a:pos x="184" y="269"/>
                </a:cxn>
                <a:cxn ang="0">
                  <a:pos x="148" y="262"/>
                </a:cxn>
                <a:cxn ang="0">
                  <a:pos x="127" y="269"/>
                </a:cxn>
                <a:cxn ang="0">
                  <a:pos x="120" y="241"/>
                </a:cxn>
                <a:cxn ang="0">
                  <a:pos x="120" y="227"/>
                </a:cxn>
                <a:cxn ang="0">
                  <a:pos x="99" y="191"/>
                </a:cxn>
                <a:cxn ang="0">
                  <a:pos x="92" y="156"/>
                </a:cxn>
                <a:cxn ang="0">
                  <a:pos x="85" y="128"/>
                </a:cxn>
                <a:cxn ang="0">
                  <a:pos x="63" y="99"/>
                </a:cxn>
                <a:cxn ang="0">
                  <a:pos x="49" y="71"/>
                </a:cxn>
                <a:cxn ang="0">
                  <a:pos x="42" y="50"/>
                </a:cxn>
                <a:cxn ang="0">
                  <a:pos x="28" y="28"/>
                </a:cxn>
                <a:cxn ang="0">
                  <a:pos x="0" y="0"/>
                </a:cxn>
              </a:cxnLst>
              <a:rect l="0" t="0" r="r" b="b"/>
              <a:pathLst>
                <a:path w="255" h="510">
                  <a:moveTo>
                    <a:pt x="233" y="510"/>
                  </a:moveTo>
                  <a:lnTo>
                    <a:pt x="233" y="489"/>
                  </a:lnTo>
                  <a:lnTo>
                    <a:pt x="219" y="489"/>
                  </a:lnTo>
                  <a:lnTo>
                    <a:pt x="219" y="482"/>
                  </a:lnTo>
                  <a:lnTo>
                    <a:pt x="219" y="461"/>
                  </a:lnTo>
                  <a:lnTo>
                    <a:pt x="212" y="454"/>
                  </a:lnTo>
                  <a:lnTo>
                    <a:pt x="212" y="446"/>
                  </a:lnTo>
                  <a:lnTo>
                    <a:pt x="205" y="432"/>
                  </a:lnTo>
                  <a:lnTo>
                    <a:pt x="198" y="425"/>
                  </a:lnTo>
                  <a:lnTo>
                    <a:pt x="205" y="418"/>
                  </a:lnTo>
                  <a:lnTo>
                    <a:pt x="191" y="397"/>
                  </a:lnTo>
                  <a:lnTo>
                    <a:pt x="191" y="368"/>
                  </a:lnTo>
                  <a:lnTo>
                    <a:pt x="255" y="347"/>
                  </a:lnTo>
                  <a:lnTo>
                    <a:pt x="212" y="333"/>
                  </a:lnTo>
                  <a:lnTo>
                    <a:pt x="212" y="326"/>
                  </a:lnTo>
                  <a:lnTo>
                    <a:pt x="212" y="312"/>
                  </a:lnTo>
                  <a:lnTo>
                    <a:pt x="198" y="291"/>
                  </a:lnTo>
                  <a:lnTo>
                    <a:pt x="184" y="269"/>
                  </a:lnTo>
                  <a:lnTo>
                    <a:pt x="148" y="262"/>
                  </a:lnTo>
                  <a:lnTo>
                    <a:pt x="127" y="269"/>
                  </a:lnTo>
                  <a:lnTo>
                    <a:pt x="120" y="241"/>
                  </a:lnTo>
                  <a:lnTo>
                    <a:pt x="120" y="227"/>
                  </a:lnTo>
                  <a:lnTo>
                    <a:pt x="99" y="191"/>
                  </a:lnTo>
                  <a:lnTo>
                    <a:pt x="92" y="156"/>
                  </a:lnTo>
                  <a:lnTo>
                    <a:pt x="85" y="128"/>
                  </a:lnTo>
                  <a:lnTo>
                    <a:pt x="63" y="99"/>
                  </a:lnTo>
                  <a:lnTo>
                    <a:pt x="49" y="71"/>
                  </a:lnTo>
                  <a:lnTo>
                    <a:pt x="42" y="50"/>
                  </a:lnTo>
                  <a:lnTo>
                    <a:pt x="28" y="28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5" name="Freeform 17"/>
            <p:cNvSpPr>
              <a:spLocks/>
            </p:cNvSpPr>
            <p:nvPr/>
          </p:nvSpPr>
          <p:spPr bwMode="auto">
            <a:xfrm>
              <a:off x="1920" y="1460"/>
              <a:ext cx="2261" cy="1906"/>
            </a:xfrm>
            <a:custGeom>
              <a:avLst/>
              <a:gdLst/>
              <a:ahLst/>
              <a:cxnLst>
                <a:cxn ang="0">
                  <a:pos x="29" y="1027"/>
                </a:cxn>
                <a:cxn ang="0">
                  <a:pos x="50" y="893"/>
                </a:cxn>
                <a:cxn ang="0">
                  <a:pos x="121" y="723"/>
                </a:cxn>
                <a:cxn ang="0">
                  <a:pos x="64" y="616"/>
                </a:cxn>
                <a:cxn ang="0">
                  <a:pos x="107" y="546"/>
                </a:cxn>
                <a:cxn ang="0">
                  <a:pos x="192" y="531"/>
                </a:cxn>
                <a:cxn ang="0">
                  <a:pos x="213" y="623"/>
                </a:cxn>
                <a:cxn ang="0">
                  <a:pos x="291" y="716"/>
                </a:cxn>
                <a:cxn ang="0">
                  <a:pos x="447" y="694"/>
                </a:cxn>
                <a:cxn ang="0">
                  <a:pos x="652" y="0"/>
                </a:cxn>
                <a:cxn ang="0">
                  <a:pos x="844" y="35"/>
                </a:cxn>
                <a:cxn ang="0">
                  <a:pos x="943" y="113"/>
                </a:cxn>
                <a:cxn ang="0">
                  <a:pos x="1049" y="99"/>
                </a:cxn>
                <a:cxn ang="0">
                  <a:pos x="1120" y="163"/>
                </a:cxn>
                <a:cxn ang="0">
                  <a:pos x="1212" y="191"/>
                </a:cxn>
                <a:cxn ang="0">
                  <a:pos x="1304" y="191"/>
                </a:cxn>
                <a:cxn ang="0">
                  <a:pos x="1411" y="142"/>
                </a:cxn>
                <a:cxn ang="0">
                  <a:pos x="1510" y="184"/>
                </a:cxn>
                <a:cxn ang="0">
                  <a:pos x="1623" y="234"/>
                </a:cxn>
                <a:cxn ang="0">
                  <a:pos x="1659" y="397"/>
                </a:cxn>
                <a:cxn ang="0">
                  <a:pos x="1793" y="468"/>
                </a:cxn>
                <a:cxn ang="0">
                  <a:pos x="1900" y="510"/>
                </a:cxn>
                <a:cxn ang="0">
                  <a:pos x="1978" y="517"/>
                </a:cxn>
                <a:cxn ang="0">
                  <a:pos x="2091" y="503"/>
                </a:cxn>
                <a:cxn ang="0">
                  <a:pos x="2141" y="581"/>
                </a:cxn>
                <a:cxn ang="0">
                  <a:pos x="2141" y="687"/>
                </a:cxn>
                <a:cxn ang="0">
                  <a:pos x="2119" y="751"/>
                </a:cxn>
                <a:cxn ang="0">
                  <a:pos x="2091" y="836"/>
                </a:cxn>
                <a:cxn ang="0">
                  <a:pos x="2126" y="949"/>
                </a:cxn>
                <a:cxn ang="0">
                  <a:pos x="2197" y="928"/>
                </a:cxn>
                <a:cxn ang="0">
                  <a:pos x="2226" y="1056"/>
                </a:cxn>
                <a:cxn ang="0">
                  <a:pos x="2162" y="1162"/>
                </a:cxn>
                <a:cxn ang="0">
                  <a:pos x="2148" y="1254"/>
                </a:cxn>
                <a:cxn ang="0">
                  <a:pos x="2063" y="1283"/>
                </a:cxn>
                <a:cxn ang="0">
                  <a:pos x="1992" y="1318"/>
                </a:cxn>
                <a:cxn ang="0">
                  <a:pos x="1893" y="1375"/>
                </a:cxn>
                <a:cxn ang="0">
                  <a:pos x="1822" y="1446"/>
                </a:cxn>
                <a:cxn ang="0">
                  <a:pos x="1708" y="1502"/>
                </a:cxn>
                <a:cxn ang="0">
                  <a:pos x="1581" y="1580"/>
                </a:cxn>
                <a:cxn ang="0">
                  <a:pos x="1446" y="1616"/>
                </a:cxn>
                <a:cxn ang="0">
                  <a:pos x="1290" y="1566"/>
                </a:cxn>
                <a:cxn ang="0">
                  <a:pos x="1205" y="1601"/>
                </a:cxn>
                <a:cxn ang="0">
                  <a:pos x="1099" y="1658"/>
                </a:cxn>
                <a:cxn ang="0">
                  <a:pos x="1000" y="1715"/>
                </a:cxn>
                <a:cxn ang="0">
                  <a:pos x="851" y="1793"/>
                </a:cxn>
                <a:cxn ang="0">
                  <a:pos x="730" y="1849"/>
                </a:cxn>
                <a:cxn ang="0">
                  <a:pos x="638" y="1899"/>
                </a:cxn>
                <a:cxn ang="0">
                  <a:pos x="567" y="1871"/>
                </a:cxn>
                <a:cxn ang="0">
                  <a:pos x="482" y="1857"/>
                </a:cxn>
                <a:cxn ang="0">
                  <a:pos x="369" y="1807"/>
                </a:cxn>
                <a:cxn ang="0">
                  <a:pos x="227" y="1736"/>
                </a:cxn>
                <a:cxn ang="0">
                  <a:pos x="156" y="1587"/>
                </a:cxn>
                <a:cxn ang="0">
                  <a:pos x="100" y="1552"/>
                </a:cxn>
                <a:cxn ang="0">
                  <a:pos x="93" y="1460"/>
                </a:cxn>
                <a:cxn ang="0">
                  <a:pos x="71" y="1382"/>
                </a:cxn>
                <a:cxn ang="0">
                  <a:pos x="64" y="1261"/>
                </a:cxn>
                <a:cxn ang="0">
                  <a:pos x="71" y="1169"/>
                </a:cxn>
              </a:cxnLst>
              <a:rect l="0" t="0" r="r" b="b"/>
              <a:pathLst>
                <a:path w="2261" h="1906">
                  <a:moveTo>
                    <a:pt x="57" y="1084"/>
                  </a:moveTo>
                  <a:lnTo>
                    <a:pt x="50" y="1049"/>
                  </a:lnTo>
                  <a:lnTo>
                    <a:pt x="43" y="1049"/>
                  </a:lnTo>
                  <a:lnTo>
                    <a:pt x="50" y="1042"/>
                  </a:lnTo>
                  <a:lnTo>
                    <a:pt x="50" y="1034"/>
                  </a:lnTo>
                  <a:lnTo>
                    <a:pt x="29" y="1027"/>
                  </a:lnTo>
                  <a:lnTo>
                    <a:pt x="22" y="1020"/>
                  </a:lnTo>
                  <a:lnTo>
                    <a:pt x="22" y="1006"/>
                  </a:lnTo>
                  <a:lnTo>
                    <a:pt x="15" y="999"/>
                  </a:lnTo>
                  <a:lnTo>
                    <a:pt x="0" y="999"/>
                  </a:lnTo>
                  <a:lnTo>
                    <a:pt x="29" y="942"/>
                  </a:lnTo>
                  <a:lnTo>
                    <a:pt x="50" y="893"/>
                  </a:lnTo>
                  <a:lnTo>
                    <a:pt x="64" y="857"/>
                  </a:lnTo>
                  <a:lnTo>
                    <a:pt x="93" y="801"/>
                  </a:lnTo>
                  <a:lnTo>
                    <a:pt x="114" y="751"/>
                  </a:lnTo>
                  <a:lnTo>
                    <a:pt x="107" y="730"/>
                  </a:lnTo>
                  <a:lnTo>
                    <a:pt x="107" y="723"/>
                  </a:lnTo>
                  <a:lnTo>
                    <a:pt x="121" y="723"/>
                  </a:lnTo>
                  <a:lnTo>
                    <a:pt x="128" y="716"/>
                  </a:lnTo>
                  <a:lnTo>
                    <a:pt x="107" y="680"/>
                  </a:lnTo>
                  <a:lnTo>
                    <a:pt x="100" y="666"/>
                  </a:lnTo>
                  <a:lnTo>
                    <a:pt x="85" y="645"/>
                  </a:lnTo>
                  <a:lnTo>
                    <a:pt x="78" y="623"/>
                  </a:lnTo>
                  <a:lnTo>
                    <a:pt x="64" y="616"/>
                  </a:lnTo>
                  <a:lnTo>
                    <a:pt x="57" y="602"/>
                  </a:lnTo>
                  <a:lnTo>
                    <a:pt x="43" y="574"/>
                  </a:lnTo>
                  <a:lnTo>
                    <a:pt x="57" y="567"/>
                  </a:lnTo>
                  <a:lnTo>
                    <a:pt x="85" y="553"/>
                  </a:lnTo>
                  <a:lnTo>
                    <a:pt x="85" y="546"/>
                  </a:lnTo>
                  <a:lnTo>
                    <a:pt x="107" y="546"/>
                  </a:lnTo>
                  <a:lnTo>
                    <a:pt x="114" y="553"/>
                  </a:lnTo>
                  <a:lnTo>
                    <a:pt x="142" y="574"/>
                  </a:lnTo>
                  <a:lnTo>
                    <a:pt x="149" y="567"/>
                  </a:lnTo>
                  <a:lnTo>
                    <a:pt x="156" y="553"/>
                  </a:lnTo>
                  <a:lnTo>
                    <a:pt x="163" y="531"/>
                  </a:lnTo>
                  <a:lnTo>
                    <a:pt x="192" y="531"/>
                  </a:lnTo>
                  <a:lnTo>
                    <a:pt x="199" y="538"/>
                  </a:lnTo>
                  <a:lnTo>
                    <a:pt x="206" y="553"/>
                  </a:lnTo>
                  <a:lnTo>
                    <a:pt x="206" y="574"/>
                  </a:lnTo>
                  <a:lnTo>
                    <a:pt x="199" y="588"/>
                  </a:lnTo>
                  <a:lnTo>
                    <a:pt x="206" y="602"/>
                  </a:lnTo>
                  <a:lnTo>
                    <a:pt x="213" y="623"/>
                  </a:lnTo>
                  <a:lnTo>
                    <a:pt x="234" y="645"/>
                  </a:lnTo>
                  <a:lnTo>
                    <a:pt x="263" y="673"/>
                  </a:lnTo>
                  <a:lnTo>
                    <a:pt x="277" y="666"/>
                  </a:lnTo>
                  <a:lnTo>
                    <a:pt x="284" y="673"/>
                  </a:lnTo>
                  <a:lnTo>
                    <a:pt x="284" y="680"/>
                  </a:lnTo>
                  <a:lnTo>
                    <a:pt x="291" y="716"/>
                  </a:lnTo>
                  <a:lnTo>
                    <a:pt x="291" y="723"/>
                  </a:lnTo>
                  <a:lnTo>
                    <a:pt x="312" y="723"/>
                  </a:lnTo>
                  <a:lnTo>
                    <a:pt x="369" y="716"/>
                  </a:lnTo>
                  <a:lnTo>
                    <a:pt x="376" y="701"/>
                  </a:lnTo>
                  <a:lnTo>
                    <a:pt x="376" y="666"/>
                  </a:lnTo>
                  <a:lnTo>
                    <a:pt x="447" y="694"/>
                  </a:lnTo>
                  <a:lnTo>
                    <a:pt x="475" y="638"/>
                  </a:lnTo>
                  <a:lnTo>
                    <a:pt x="567" y="432"/>
                  </a:lnTo>
                  <a:lnTo>
                    <a:pt x="567" y="425"/>
                  </a:lnTo>
                  <a:lnTo>
                    <a:pt x="475" y="383"/>
                  </a:lnTo>
                  <a:lnTo>
                    <a:pt x="539" y="255"/>
                  </a:lnTo>
                  <a:lnTo>
                    <a:pt x="652" y="0"/>
                  </a:lnTo>
                  <a:lnTo>
                    <a:pt x="759" y="42"/>
                  </a:lnTo>
                  <a:lnTo>
                    <a:pt x="759" y="57"/>
                  </a:lnTo>
                  <a:lnTo>
                    <a:pt x="787" y="49"/>
                  </a:lnTo>
                  <a:lnTo>
                    <a:pt x="801" y="42"/>
                  </a:lnTo>
                  <a:lnTo>
                    <a:pt x="822" y="35"/>
                  </a:lnTo>
                  <a:lnTo>
                    <a:pt x="844" y="35"/>
                  </a:lnTo>
                  <a:lnTo>
                    <a:pt x="858" y="42"/>
                  </a:lnTo>
                  <a:lnTo>
                    <a:pt x="872" y="49"/>
                  </a:lnTo>
                  <a:lnTo>
                    <a:pt x="893" y="57"/>
                  </a:lnTo>
                  <a:lnTo>
                    <a:pt x="915" y="85"/>
                  </a:lnTo>
                  <a:lnTo>
                    <a:pt x="922" y="92"/>
                  </a:lnTo>
                  <a:lnTo>
                    <a:pt x="943" y="113"/>
                  </a:lnTo>
                  <a:lnTo>
                    <a:pt x="950" y="92"/>
                  </a:lnTo>
                  <a:lnTo>
                    <a:pt x="957" y="71"/>
                  </a:lnTo>
                  <a:lnTo>
                    <a:pt x="971" y="64"/>
                  </a:lnTo>
                  <a:lnTo>
                    <a:pt x="1021" y="78"/>
                  </a:lnTo>
                  <a:lnTo>
                    <a:pt x="1021" y="85"/>
                  </a:lnTo>
                  <a:lnTo>
                    <a:pt x="1049" y="99"/>
                  </a:lnTo>
                  <a:lnTo>
                    <a:pt x="1049" y="113"/>
                  </a:lnTo>
                  <a:lnTo>
                    <a:pt x="1049" y="134"/>
                  </a:lnTo>
                  <a:lnTo>
                    <a:pt x="1078" y="142"/>
                  </a:lnTo>
                  <a:lnTo>
                    <a:pt x="1078" y="149"/>
                  </a:lnTo>
                  <a:lnTo>
                    <a:pt x="1120" y="149"/>
                  </a:lnTo>
                  <a:lnTo>
                    <a:pt x="1120" y="163"/>
                  </a:lnTo>
                  <a:lnTo>
                    <a:pt x="1148" y="163"/>
                  </a:lnTo>
                  <a:lnTo>
                    <a:pt x="1163" y="170"/>
                  </a:lnTo>
                  <a:lnTo>
                    <a:pt x="1163" y="177"/>
                  </a:lnTo>
                  <a:lnTo>
                    <a:pt x="1184" y="184"/>
                  </a:lnTo>
                  <a:lnTo>
                    <a:pt x="1205" y="184"/>
                  </a:lnTo>
                  <a:lnTo>
                    <a:pt x="1212" y="191"/>
                  </a:lnTo>
                  <a:lnTo>
                    <a:pt x="1241" y="184"/>
                  </a:lnTo>
                  <a:lnTo>
                    <a:pt x="1255" y="191"/>
                  </a:lnTo>
                  <a:lnTo>
                    <a:pt x="1262" y="184"/>
                  </a:lnTo>
                  <a:lnTo>
                    <a:pt x="1276" y="177"/>
                  </a:lnTo>
                  <a:lnTo>
                    <a:pt x="1290" y="163"/>
                  </a:lnTo>
                  <a:lnTo>
                    <a:pt x="1304" y="191"/>
                  </a:lnTo>
                  <a:lnTo>
                    <a:pt x="1333" y="212"/>
                  </a:lnTo>
                  <a:lnTo>
                    <a:pt x="1361" y="198"/>
                  </a:lnTo>
                  <a:lnTo>
                    <a:pt x="1375" y="163"/>
                  </a:lnTo>
                  <a:lnTo>
                    <a:pt x="1396" y="156"/>
                  </a:lnTo>
                  <a:lnTo>
                    <a:pt x="1411" y="134"/>
                  </a:lnTo>
                  <a:lnTo>
                    <a:pt x="1411" y="142"/>
                  </a:lnTo>
                  <a:lnTo>
                    <a:pt x="1446" y="120"/>
                  </a:lnTo>
                  <a:lnTo>
                    <a:pt x="1481" y="99"/>
                  </a:lnTo>
                  <a:lnTo>
                    <a:pt x="1489" y="106"/>
                  </a:lnTo>
                  <a:lnTo>
                    <a:pt x="1496" y="127"/>
                  </a:lnTo>
                  <a:lnTo>
                    <a:pt x="1510" y="156"/>
                  </a:lnTo>
                  <a:lnTo>
                    <a:pt x="1510" y="184"/>
                  </a:lnTo>
                  <a:lnTo>
                    <a:pt x="1524" y="205"/>
                  </a:lnTo>
                  <a:lnTo>
                    <a:pt x="1567" y="184"/>
                  </a:lnTo>
                  <a:lnTo>
                    <a:pt x="1574" y="205"/>
                  </a:lnTo>
                  <a:lnTo>
                    <a:pt x="1588" y="212"/>
                  </a:lnTo>
                  <a:lnTo>
                    <a:pt x="1588" y="234"/>
                  </a:lnTo>
                  <a:lnTo>
                    <a:pt x="1623" y="234"/>
                  </a:lnTo>
                  <a:lnTo>
                    <a:pt x="1644" y="269"/>
                  </a:lnTo>
                  <a:lnTo>
                    <a:pt x="1659" y="283"/>
                  </a:lnTo>
                  <a:lnTo>
                    <a:pt x="1666" y="312"/>
                  </a:lnTo>
                  <a:lnTo>
                    <a:pt x="1644" y="319"/>
                  </a:lnTo>
                  <a:lnTo>
                    <a:pt x="1652" y="368"/>
                  </a:lnTo>
                  <a:lnTo>
                    <a:pt x="1659" y="397"/>
                  </a:lnTo>
                  <a:lnTo>
                    <a:pt x="1673" y="432"/>
                  </a:lnTo>
                  <a:lnTo>
                    <a:pt x="1701" y="453"/>
                  </a:lnTo>
                  <a:lnTo>
                    <a:pt x="1722" y="453"/>
                  </a:lnTo>
                  <a:lnTo>
                    <a:pt x="1722" y="460"/>
                  </a:lnTo>
                  <a:lnTo>
                    <a:pt x="1758" y="468"/>
                  </a:lnTo>
                  <a:lnTo>
                    <a:pt x="1793" y="468"/>
                  </a:lnTo>
                  <a:lnTo>
                    <a:pt x="1807" y="460"/>
                  </a:lnTo>
                  <a:lnTo>
                    <a:pt x="1815" y="468"/>
                  </a:lnTo>
                  <a:lnTo>
                    <a:pt x="1836" y="489"/>
                  </a:lnTo>
                  <a:lnTo>
                    <a:pt x="1857" y="503"/>
                  </a:lnTo>
                  <a:lnTo>
                    <a:pt x="1878" y="517"/>
                  </a:lnTo>
                  <a:lnTo>
                    <a:pt x="1900" y="510"/>
                  </a:lnTo>
                  <a:lnTo>
                    <a:pt x="1921" y="510"/>
                  </a:lnTo>
                  <a:lnTo>
                    <a:pt x="1935" y="503"/>
                  </a:lnTo>
                  <a:lnTo>
                    <a:pt x="1949" y="489"/>
                  </a:lnTo>
                  <a:lnTo>
                    <a:pt x="1963" y="496"/>
                  </a:lnTo>
                  <a:lnTo>
                    <a:pt x="1978" y="510"/>
                  </a:lnTo>
                  <a:lnTo>
                    <a:pt x="1978" y="517"/>
                  </a:lnTo>
                  <a:lnTo>
                    <a:pt x="1999" y="517"/>
                  </a:lnTo>
                  <a:lnTo>
                    <a:pt x="2006" y="524"/>
                  </a:lnTo>
                  <a:lnTo>
                    <a:pt x="2048" y="510"/>
                  </a:lnTo>
                  <a:lnTo>
                    <a:pt x="2063" y="496"/>
                  </a:lnTo>
                  <a:lnTo>
                    <a:pt x="2077" y="489"/>
                  </a:lnTo>
                  <a:lnTo>
                    <a:pt x="2091" y="503"/>
                  </a:lnTo>
                  <a:lnTo>
                    <a:pt x="2091" y="538"/>
                  </a:lnTo>
                  <a:lnTo>
                    <a:pt x="2105" y="546"/>
                  </a:lnTo>
                  <a:lnTo>
                    <a:pt x="2105" y="560"/>
                  </a:lnTo>
                  <a:lnTo>
                    <a:pt x="2126" y="567"/>
                  </a:lnTo>
                  <a:lnTo>
                    <a:pt x="2133" y="574"/>
                  </a:lnTo>
                  <a:lnTo>
                    <a:pt x="2141" y="581"/>
                  </a:lnTo>
                  <a:lnTo>
                    <a:pt x="2155" y="595"/>
                  </a:lnTo>
                  <a:lnTo>
                    <a:pt x="2155" y="616"/>
                  </a:lnTo>
                  <a:lnTo>
                    <a:pt x="2155" y="645"/>
                  </a:lnTo>
                  <a:lnTo>
                    <a:pt x="2148" y="652"/>
                  </a:lnTo>
                  <a:lnTo>
                    <a:pt x="2141" y="666"/>
                  </a:lnTo>
                  <a:lnTo>
                    <a:pt x="2141" y="687"/>
                  </a:lnTo>
                  <a:lnTo>
                    <a:pt x="2148" y="716"/>
                  </a:lnTo>
                  <a:lnTo>
                    <a:pt x="2126" y="716"/>
                  </a:lnTo>
                  <a:lnTo>
                    <a:pt x="2119" y="716"/>
                  </a:lnTo>
                  <a:lnTo>
                    <a:pt x="2141" y="723"/>
                  </a:lnTo>
                  <a:lnTo>
                    <a:pt x="2141" y="737"/>
                  </a:lnTo>
                  <a:lnTo>
                    <a:pt x="2119" y="751"/>
                  </a:lnTo>
                  <a:lnTo>
                    <a:pt x="2112" y="765"/>
                  </a:lnTo>
                  <a:lnTo>
                    <a:pt x="2105" y="786"/>
                  </a:lnTo>
                  <a:lnTo>
                    <a:pt x="2119" y="801"/>
                  </a:lnTo>
                  <a:lnTo>
                    <a:pt x="2112" y="822"/>
                  </a:lnTo>
                  <a:lnTo>
                    <a:pt x="2098" y="829"/>
                  </a:lnTo>
                  <a:lnTo>
                    <a:pt x="2091" y="836"/>
                  </a:lnTo>
                  <a:lnTo>
                    <a:pt x="2091" y="850"/>
                  </a:lnTo>
                  <a:lnTo>
                    <a:pt x="2091" y="871"/>
                  </a:lnTo>
                  <a:lnTo>
                    <a:pt x="2084" y="893"/>
                  </a:lnTo>
                  <a:lnTo>
                    <a:pt x="2098" y="914"/>
                  </a:lnTo>
                  <a:lnTo>
                    <a:pt x="2098" y="935"/>
                  </a:lnTo>
                  <a:lnTo>
                    <a:pt x="2126" y="949"/>
                  </a:lnTo>
                  <a:lnTo>
                    <a:pt x="2133" y="928"/>
                  </a:lnTo>
                  <a:lnTo>
                    <a:pt x="2148" y="914"/>
                  </a:lnTo>
                  <a:lnTo>
                    <a:pt x="2162" y="893"/>
                  </a:lnTo>
                  <a:lnTo>
                    <a:pt x="2183" y="886"/>
                  </a:lnTo>
                  <a:lnTo>
                    <a:pt x="2183" y="907"/>
                  </a:lnTo>
                  <a:lnTo>
                    <a:pt x="2197" y="928"/>
                  </a:lnTo>
                  <a:lnTo>
                    <a:pt x="2204" y="949"/>
                  </a:lnTo>
                  <a:lnTo>
                    <a:pt x="2226" y="971"/>
                  </a:lnTo>
                  <a:lnTo>
                    <a:pt x="2261" y="1013"/>
                  </a:lnTo>
                  <a:lnTo>
                    <a:pt x="2240" y="1013"/>
                  </a:lnTo>
                  <a:lnTo>
                    <a:pt x="2218" y="1034"/>
                  </a:lnTo>
                  <a:lnTo>
                    <a:pt x="2226" y="1056"/>
                  </a:lnTo>
                  <a:lnTo>
                    <a:pt x="2233" y="1112"/>
                  </a:lnTo>
                  <a:lnTo>
                    <a:pt x="2183" y="1112"/>
                  </a:lnTo>
                  <a:lnTo>
                    <a:pt x="2183" y="1127"/>
                  </a:lnTo>
                  <a:lnTo>
                    <a:pt x="2176" y="1134"/>
                  </a:lnTo>
                  <a:lnTo>
                    <a:pt x="2176" y="1148"/>
                  </a:lnTo>
                  <a:lnTo>
                    <a:pt x="2162" y="1162"/>
                  </a:lnTo>
                  <a:lnTo>
                    <a:pt x="2155" y="1176"/>
                  </a:lnTo>
                  <a:lnTo>
                    <a:pt x="2155" y="1183"/>
                  </a:lnTo>
                  <a:lnTo>
                    <a:pt x="2183" y="1226"/>
                  </a:lnTo>
                  <a:lnTo>
                    <a:pt x="2169" y="1226"/>
                  </a:lnTo>
                  <a:lnTo>
                    <a:pt x="2148" y="1240"/>
                  </a:lnTo>
                  <a:lnTo>
                    <a:pt x="2148" y="1254"/>
                  </a:lnTo>
                  <a:lnTo>
                    <a:pt x="2133" y="1247"/>
                  </a:lnTo>
                  <a:lnTo>
                    <a:pt x="2105" y="1247"/>
                  </a:lnTo>
                  <a:lnTo>
                    <a:pt x="2098" y="1254"/>
                  </a:lnTo>
                  <a:lnTo>
                    <a:pt x="2070" y="1261"/>
                  </a:lnTo>
                  <a:lnTo>
                    <a:pt x="2070" y="1275"/>
                  </a:lnTo>
                  <a:lnTo>
                    <a:pt x="2063" y="1283"/>
                  </a:lnTo>
                  <a:lnTo>
                    <a:pt x="2048" y="1283"/>
                  </a:lnTo>
                  <a:lnTo>
                    <a:pt x="2041" y="1275"/>
                  </a:lnTo>
                  <a:lnTo>
                    <a:pt x="2013" y="1283"/>
                  </a:lnTo>
                  <a:lnTo>
                    <a:pt x="2013" y="1297"/>
                  </a:lnTo>
                  <a:lnTo>
                    <a:pt x="1999" y="1304"/>
                  </a:lnTo>
                  <a:lnTo>
                    <a:pt x="1992" y="1318"/>
                  </a:lnTo>
                  <a:lnTo>
                    <a:pt x="1970" y="1318"/>
                  </a:lnTo>
                  <a:lnTo>
                    <a:pt x="1970" y="1325"/>
                  </a:lnTo>
                  <a:lnTo>
                    <a:pt x="1942" y="1339"/>
                  </a:lnTo>
                  <a:lnTo>
                    <a:pt x="1921" y="1353"/>
                  </a:lnTo>
                  <a:lnTo>
                    <a:pt x="1900" y="1360"/>
                  </a:lnTo>
                  <a:lnTo>
                    <a:pt x="1893" y="1375"/>
                  </a:lnTo>
                  <a:lnTo>
                    <a:pt x="1885" y="1382"/>
                  </a:lnTo>
                  <a:lnTo>
                    <a:pt x="1864" y="1389"/>
                  </a:lnTo>
                  <a:lnTo>
                    <a:pt x="1857" y="1410"/>
                  </a:lnTo>
                  <a:lnTo>
                    <a:pt x="1864" y="1424"/>
                  </a:lnTo>
                  <a:lnTo>
                    <a:pt x="1843" y="1431"/>
                  </a:lnTo>
                  <a:lnTo>
                    <a:pt x="1822" y="1446"/>
                  </a:lnTo>
                  <a:lnTo>
                    <a:pt x="1807" y="1446"/>
                  </a:lnTo>
                  <a:lnTo>
                    <a:pt x="1807" y="1460"/>
                  </a:lnTo>
                  <a:lnTo>
                    <a:pt x="1793" y="1467"/>
                  </a:lnTo>
                  <a:lnTo>
                    <a:pt x="1793" y="1474"/>
                  </a:lnTo>
                  <a:lnTo>
                    <a:pt x="1758" y="1488"/>
                  </a:lnTo>
                  <a:lnTo>
                    <a:pt x="1708" y="1502"/>
                  </a:lnTo>
                  <a:lnTo>
                    <a:pt x="1680" y="1502"/>
                  </a:lnTo>
                  <a:lnTo>
                    <a:pt x="1637" y="1531"/>
                  </a:lnTo>
                  <a:lnTo>
                    <a:pt x="1623" y="1545"/>
                  </a:lnTo>
                  <a:lnTo>
                    <a:pt x="1623" y="1566"/>
                  </a:lnTo>
                  <a:lnTo>
                    <a:pt x="1602" y="1573"/>
                  </a:lnTo>
                  <a:lnTo>
                    <a:pt x="1581" y="1580"/>
                  </a:lnTo>
                  <a:lnTo>
                    <a:pt x="1559" y="1594"/>
                  </a:lnTo>
                  <a:lnTo>
                    <a:pt x="1531" y="1594"/>
                  </a:lnTo>
                  <a:lnTo>
                    <a:pt x="1517" y="1601"/>
                  </a:lnTo>
                  <a:lnTo>
                    <a:pt x="1510" y="1616"/>
                  </a:lnTo>
                  <a:lnTo>
                    <a:pt x="1481" y="1637"/>
                  </a:lnTo>
                  <a:lnTo>
                    <a:pt x="1446" y="1616"/>
                  </a:lnTo>
                  <a:lnTo>
                    <a:pt x="1411" y="1594"/>
                  </a:lnTo>
                  <a:lnTo>
                    <a:pt x="1361" y="1587"/>
                  </a:lnTo>
                  <a:lnTo>
                    <a:pt x="1354" y="1580"/>
                  </a:lnTo>
                  <a:lnTo>
                    <a:pt x="1326" y="1580"/>
                  </a:lnTo>
                  <a:lnTo>
                    <a:pt x="1304" y="1559"/>
                  </a:lnTo>
                  <a:lnTo>
                    <a:pt x="1290" y="1566"/>
                  </a:lnTo>
                  <a:lnTo>
                    <a:pt x="1283" y="1566"/>
                  </a:lnTo>
                  <a:lnTo>
                    <a:pt x="1233" y="1566"/>
                  </a:lnTo>
                  <a:lnTo>
                    <a:pt x="1212" y="1566"/>
                  </a:lnTo>
                  <a:lnTo>
                    <a:pt x="1198" y="1580"/>
                  </a:lnTo>
                  <a:lnTo>
                    <a:pt x="1198" y="1587"/>
                  </a:lnTo>
                  <a:lnTo>
                    <a:pt x="1205" y="1601"/>
                  </a:lnTo>
                  <a:lnTo>
                    <a:pt x="1184" y="1616"/>
                  </a:lnTo>
                  <a:lnTo>
                    <a:pt x="1163" y="1623"/>
                  </a:lnTo>
                  <a:lnTo>
                    <a:pt x="1141" y="1630"/>
                  </a:lnTo>
                  <a:lnTo>
                    <a:pt x="1134" y="1651"/>
                  </a:lnTo>
                  <a:lnTo>
                    <a:pt x="1120" y="1651"/>
                  </a:lnTo>
                  <a:lnTo>
                    <a:pt x="1099" y="1658"/>
                  </a:lnTo>
                  <a:lnTo>
                    <a:pt x="1078" y="1665"/>
                  </a:lnTo>
                  <a:lnTo>
                    <a:pt x="1056" y="1658"/>
                  </a:lnTo>
                  <a:lnTo>
                    <a:pt x="1042" y="1665"/>
                  </a:lnTo>
                  <a:lnTo>
                    <a:pt x="1035" y="1686"/>
                  </a:lnTo>
                  <a:lnTo>
                    <a:pt x="1021" y="1701"/>
                  </a:lnTo>
                  <a:lnTo>
                    <a:pt x="1000" y="1715"/>
                  </a:lnTo>
                  <a:lnTo>
                    <a:pt x="978" y="1729"/>
                  </a:lnTo>
                  <a:lnTo>
                    <a:pt x="950" y="1743"/>
                  </a:lnTo>
                  <a:lnTo>
                    <a:pt x="936" y="1764"/>
                  </a:lnTo>
                  <a:lnTo>
                    <a:pt x="907" y="1771"/>
                  </a:lnTo>
                  <a:lnTo>
                    <a:pt x="886" y="1779"/>
                  </a:lnTo>
                  <a:lnTo>
                    <a:pt x="851" y="1793"/>
                  </a:lnTo>
                  <a:lnTo>
                    <a:pt x="851" y="1814"/>
                  </a:lnTo>
                  <a:lnTo>
                    <a:pt x="830" y="1821"/>
                  </a:lnTo>
                  <a:lnTo>
                    <a:pt x="808" y="1821"/>
                  </a:lnTo>
                  <a:lnTo>
                    <a:pt x="773" y="1828"/>
                  </a:lnTo>
                  <a:lnTo>
                    <a:pt x="745" y="1849"/>
                  </a:lnTo>
                  <a:lnTo>
                    <a:pt x="730" y="1849"/>
                  </a:lnTo>
                  <a:lnTo>
                    <a:pt x="702" y="1857"/>
                  </a:lnTo>
                  <a:lnTo>
                    <a:pt x="688" y="1871"/>
                  </a:lnTo>
                  <a:lnTo>
                    <a:pt x="674" y="1892"/>
                  </a:lnTo>
                  <a:lnTo>
                    <a:pt x="667" y="1892"/>
                  </a:lnTo>
                  <a:lnTo>
                    <a:pt x="652" y="1892"/>
                  </a:lnTo>
                  <a:lnTo>
                    <a:pt x="638" y="1899"/>
                  </a:lnTo>
                  <a:lnTo>
                    <a:pt x="617" y="1899"/>
                  </a:lnTo>
                  <a:lnTo>
                    <a:pt x="603" y="1906"/>
                  </a:lnTo>
                  <a:lnTo>
                    <a:pt x="596" y="1899"/>
                  </a:lnTo>
                  <a:lnTo>
                    <a:pt x="574" y="1899"/>
                  </a:lnTo>
                  <a:lnTo>
                    <a:pt x="567" y="1885"/>
                  </a:lnTo>
                  <a:lnTo>
                    <a:pt x="567" y="1871"/>
                  </a:lnTo>
                  <a:lnTo>
                    <a:pt x="553" y="1857"/>
                  </a:lnTo>
                  <a:lnTo>
                    <a:pt x="539" y="1849"/>
                  </a:lnTo>
                  <a:lnTo>
                    <a:pt x="525" y="1849"/>
                  </a:lnTo>
                  <a:lnTo>
                    <a:pt x="511" y="1849"/>
                  </a:lnTo>
                  <a:lnTo>
                    <a:pt x="504" y="1849"/>
                  </a:lnTo>
                  <a:lnTo>
                    <a:pt x="482" y="1857"/>
                  </a:lnTo>
                  <a:lnTo>
                    <a:pt x="468" y="1849"/>
                  </a:lnTo>
                  <a:lnTo>
                    <a:pt x="454" y="1842"/>
                  </a:lnTo>
                  <a:lnTo>
                    <a:pt x="440" y="1835"/>
                  </a:lnTo>
                  <a:lnTo>
                    <a:pt x="404" y="1821"/>
                  </a:lnTo>
                  <a:lnTo>
                    <a:pt x="383" y="1807"/>
                  </a:lnTo>
                  <a:lnTo>
                    <a:pt x="369" y="1807"/>
                  </a:lnTo>
                  <a:lnTo>
                    <a:pt x="348" y="1814"/>
                  </a:lnTo>
                  <a:lnTo>
                    <a:pt x="326" y="1800"/>
                  </a:lnTo>
                  <a:lnTo>
                    <a:pt x="319" y="1793"/>
                  </a:lnTo>
                  <a:lnTo>
                    <a:pt x="291" y="1771"/>
                  </a:lnTo>
                  <a:lnTo>
                    <a:pt x="248" y="1750"/>
                  </a:lnTo>
                  <a:lnTo>
                    <a:pt x="227" y="1736"/>
                  </a:lnTo>
                  <a:lnTo>
                    <a:pt x="192" y="1736"/>
                  </a:lnTo>
                  <a:lnTo>
                    <a:pt x="185" y="1715"/>
                  </a:lnTo>
                  <a:lnTo>
                    <a:pt x="170" y="1701"/>
                  </a:lnTo>
                  <a:lnTo>
                    <a:pt x="156" y="1651"/>
                  </a:lnTo>
                  <a:lnTo>
                    <a:pt x="142" y="1616"/>
                  </a:lnTo>
                  <a:lnTo>
                    <a:pt x="156" y="1587"/>
                  </a:lnTo>
                  <a:lnTo>
                    <a:pt x="149" y="1573"/>
                  </a:lnTo>
                  <a:lnTo>
                    <a:pt x="135" y="1580"/>
                  </a:lnTo>
                  <a:lnTo>
                    <a:pt x="121" y="1573"/>
                  </a:lnTo>
                  <a:lnTo>
                    <a:pt x="114" y="1559"/>
                  </a:lnTo>
                  <a:lnTo>
                    <a:pt x="114" y="1545"/>
                  </a:lnTo>
                  <a:lnTo>
                    <a:pt x="100" y="1552"/>
                  </a:lnTo>
                  <a:lnTo>
                    <a:pt x="100" y="1545"/>
                  </a:lnTo>
                  <a:lnTo>
                    <a:pt x="107" y="1523"/>
                  </a:lnTo>
                  <a:lnTo>
                    <a:pt x="107" y="1509"/>
                  </a:lnTo>
                  <a:lnTo>
                    <a:pt x="100" y="1495"/>
                  </a:lnTo>
                  <a:lnTo>
                    <a:pt x="93" y="1481"/>
                  </a:lnTo>
                  <a:lnTo>
                    <a:pt x="93" y="1460"/>
                  </a:lnTo>
                  <a:lnTo>
                    <a:pt x="85" y="1431"/>
                  </a:lnTo>
                  <a:lnTo>
                    <a:pt x="78" y="1438"/>
                  </a:lnTo>
                  <a:lnTo>
                    <a:pt x="64" y="1438"/>
                  </a:lnTo>
                  <a:lnTo>
                    <a:pt x="64" y="1417"/>
                  </a:lnTo>
                  <a:lnTo>
                    <a:pt x="71" y="1389"/>
                  </a:lnTo>
                  <a:lnTo>
                    <a:pt x="71" y="1382"/>
                  </a:lnTo>
                  <a:lnTo>
                    <a:pt x="78" y="1346"/>
                  </a:lnTo>
                  <a:lnTo>
                    <a:pt x="78" y="1325"/>
                  </a:lnTo>
                  <a:lnTo>
                    <a:pt x="78" y="1318"/>
                  </a:lnTo>
                  <a:lnTo>
                    <a:pt x="78" y="1297"/>
                  </a:lnTo>
                  <a:lnTo>
                    <a:pt x="71" y="1283"/>
                  </a:lnTo>
                  <a:lnTo>
                    <a:pt x="64" y="1261"/>
                  </a:lnTo>
                  <a:lnTo>
                    <a:pt x="71" y="1240"/>
                  </a:lnTo>
                  <a:lnTo>
                    <a:pt x="78" y="1219"/>
                  </a:lnTo>
                  <a:lnTo>
                    <a:pt x="93" y="1205"/>
                  </a:lnTo>
                  <a:lnTo>
                    <a:pt x="93" y="1183"/>
                  </a:lnTo>
                  <a:lnTo>
                    <a:pt x="78" y="1176"/>
                  </a:lnTo>
                  <a:lnTo>
                    <a:pt x="71" y="1169"/>
                  </a:lnTo>
                  <a:lnTo>
                    <a:pt x="71" y="1155"/>
                  </a:lnTo>
                  <a:lnTo>
                    <a:pt x="71" y="1141"/>
                  </a:lnTo>
                  <a:lnTo>
                    <a:pt x="64" y="1120"/>
                  </a:lnTo>
                  <a:lnTo>
                    <a:pt x="57" y="1098"/>
                  </a:lnTo>
                  <a:lnTo>
                    <a:pt x="57" y="1084"/>
                  </a:lnTo>
                  <a:close/>
                </a:path>
              </a:pathLst>
            </a:custGeom>
            <a:solidFill>
              <a:srgbClr val="FFFF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6" name="Freeform 18"/>
            <p:cNvSpPr>
              <a:spLocks/>
            </p:cNvSpPr>
            <p:nvPr/>
          </p:nvSpPr>
          <p:spPr bwMode="auto">
            <a:xfrm>
              <a:off x="1920" y="1460"/>
              <a:ext cx="1396" cy="1084"/>
            </a:xfrm>
            <a:custGeom>
              <a:avLst/>
              <a:gdLst/>
              <a:ahLst/>
              <a:cxnLst>
                <a:cxn ang="0">
                  <a:pos x="50" y="1049"/>
                </a:cxn>
                <a:cxn ang="0">
                  <a:pos x="50" y="1042"/>
                </a:cxn>
                <a:cxn ang="0">
                  <a:pos x="29" y="1027"/>
                </a:cxn>
                <a:cxn ang="0">
                  <a:pos x="22" y="1006"/>
                </a:cxn>
                <a:cxn ang="0">
                  <a:pos x="0" y="999"/>
                </a:cxn>
                <a:cxn ang="0">
                  <a:pos x="50" y="893"/>
                </a:cxn>
                <a:cxn ang="0">
                  <a:pos x="93" y="801"/>
                </a:cxn>
                <a:cxn ang="0">
                  <a:pos x="107" y="730"/>
                </a:cxn>
                <a:cxn ang="0">
                  <a:pos x="121" y="723"/>
                </a:cxn>
                <a:cxn ang="0">
                  <a:pos x="107" y="680"/>
                </a:cxn>
                <a:cxn ang="0">
                  <a:pos x="85" y="645"/>
                </a:cxn>
                <a:cxn ang="0">
                  <a:pos x="64" y="616"/>
                </a:cxn>
                <a:cxn ang="0">
                  <a:pos x="43" y="574"/>
                </a:cxn>
                <a:cxn ang="0">
                  <a:pos x="85" y="553"/>
                </a:cxn>
                <a:cxn ang="0">
                  <a:pos x="107" y="546"/>
                </a:cxn>
                <a:cxn ang="0">
                  <a:pos x="142" y="574"/>
                </a:cxn>
                <a:cxn ang="0">
                  <a:pos x="156" y="553"/>
                </a:cxn>
                <a:cxn ang="0">
                  <a:pos x="192" y="531"/>
                </a:cxn>
                <a:cxn ang="0">
                  <a:pos x="206" y="553"/>
                </a:cxn>
                <a:cxn ang="0">
                  <a:pos x="199" y="588"/>
                </a:cxn>
                <a:cxn ang="0">
                  <a:pos x="213" y="623"/>
                </a:cxn>
                <a:cxn ang="0">
                  <a:pos x="263" y="673"/>
                </a:cxn>
                <a:cxn ang="0">
                  <a:pos x="284" y="673"/>
                </a:cxn>
                <a:cxn ang="0">
                  <a:pos x="291" y="716"/>
                </a:cxn>
                <a:cxn ang="0">
                  <a:pos x="312" y="723"/>
                </a:cxn>
                <a:cxn ang="0">
                  <a:pos x="376" y="701"/>
                </a:cxn>
                <a:cxn ang="0">
                  <a:pos x="447" y="694"/>
                </a:cxn>
                <a:cxn ang="0">
                  <a:pos x="567" y="432"/>
                </a:cxn>
                <a:cxn ang="0">
                  <a:pos x="475" y="383"/>
                </a:cxn>
                <a:cxn ang="0">
                  <a:pos x="652" y="0"/>
                </a:cxn>
                <a:cxn ang="0">
                  <a:pos x="759" y="57"/>
                </a:cxn>
                <a:cxn ang="0">
                  <a:pos x="801" y="42"/>
                </a:cxn>
                <a:cxn ang="0">
                  <a:pos x="844" y="35"/>
                </a:cxn>
                <a:cxn ang="0">
                  <a:pos x="872" y="49"/>
                </a:cxn>
                <a:cxn ang="0">
                  <a:pos x="915" y="85"/>
                </a:cxn>
                <a:cxn ang="0">
                  <a:pos x="943" y="113"/>
                </a:cxn>
                <a:cxn ang="0">
                  <a:pos x="957" y="71"/>
                </a:cxn>
                <a:cxn ang="0">
                  <a:pos x="1021" y="78"/>
                </a:cxn>
                <a:cxn ang="0">
                  <a:pos x="1049" y="99"/>
                </a:cxn>
                <a:cxn ang="0">
                  <a:pos x="1049" y="134"/>
                </a:cxn>
                <a:cxn ang="0">
                  <a:pos x="1078" y="149"/>
                </a:cxn>
                <a:cxn ang="0">
                  <a:pos x="1120" y="163"/>
                </a:cxn>
                <a:cxn ang="0">
                  <a:pos x="1163" y="170"/>
                </a:cxn>
                <a:cxn ang="0">
                  <a:pos x="1184" y="184"/>
                </a:cxn>
                <a:cxn ang="0">
                  <a:pos x="1212" y="191"/>
                </a:cxn>
                <a:cxn ang="0">
                  <a:pos x="1255" y="191"/>
                </a:cxn>
                <a:cxn ang="0">
                  <a:pos x="1276" y="177"/>
                </a:cxn>
                <a:cxn ang="0">
                  <a:pos x="1304" y="191"/>
                </a:cxn>
                <a:cxn ang="0">
                  <a:pos x="1361" y="198"/>
                </a:cxn>
                <a:cxn ang="0">
                  <a:pos x="1396" y="156"/>
                </a:cxn>
              </a:cxnLst>
              <a:rect l="0" t="0" r="r" b="b"/>
              <a:pathLst>
                <a:path w="1396" h="1084">
                  <a:moveTo>
                    <a:pt x="57" y="1084"/>
                  </a:moveTo>
                  <a:lnTo>
                    <a:pt x="50" y="1049"/>
                  </a:lnTo>
                  <a:lnTo>
                    <a:pt x="43" y="1049"/>
                  </a:lnTo>
                  <a:lnTo>
                    <a:pt x="50" y="1042"/>
                  </a:lnTo>
                  <a:lnTo>
                    <a:pt x="50" y="1034"/>
                  </a:lnTo>
                  <a:lnTo>
                    <a:pt x="29" y="1027"/>
                  </a:lnTo>
                  <a:lnTo>
                    <a:pt x="22" y="1020"/>
                  </a:lnTo>
                  <a:lnTo>
                    <a:pt x="22" y="1006"/>
                  </a:lnTo>
                  <a:lnTo>
                    <a:pt x="15" y="999"/>
                  </a:lnTo>
                  <a:lnTo>
                    <a:pt x="0" y="999"/>
                  </a:lnTo>
                  <a:lnTo>
                    <a:pt x="29" y="942"/>
                  </a:lnTo>
                  <a:lnTo>
                    <a:pt x="50" y="893"/>
                  </a:lnTo>
                  <a:lnTo>
                    <a:pt x="64" y="857"/>
                  </a:lnTo>
                  <a:lnTo>
                    <a:pt x="93" y="801"/>
                  </a:lnTo>
                  <a:lnTo>
                    <a:pt x="114" y="751"/>
                  </a:lnTo>
                  <a:lnTo>
                    <a:pt x="107" y="730"/>
                  </a:lnTo>
                  <a:lnTo>
                    <a:pt x="107" y="723"/>
                  </a:lnTo>
                  <a:lnTo>
                    <a:pt x="121" y="723"/>
                  </a:lnTo>
                  <a:lnTo>
                    <a:pt x="128" y="716"/>
                  </a:lnTo>
                  <a:lnTo>
                    <a:pt x="107" y="680"/>
                  </a:lnTo>
                  <a:lnTo>
                    <a:pt x="100" y="666"/>
                  </a:lnTo>
                  <a:lnTo>
                    <a:pt x="85" y="645"/>
                  </a:lnTo>
                  <a:lnTo>
                    <a:pt x="78" y="623"/>
                  </a:lnTo>
                  <a:lnTo>
                    <a:pt x="64" y="616"/>
                  </a:lnTo>
                  <a:lnTo>
                    <a:pt x="57" y="602"/>
                  </a:lnTo>
                  <a:lnTo>
                    <a:pt x="43" y="574"/>
                  </a:lnTo>
                  <a:lnTo>
                    <a:pt x="57" y="567"/>
                  </a:lnTo>
                  <a:lnTo>
                    <a:pt x="85" y="553"/>
                  </a:lnTo>
                  <a:lnTo>
                    <a:pt x="85" y="546"/>
                  </a:lnTo>
                  <a:lnTo>
                    <a:pt x="107" y="546"/>
                  </a:lnTo>
                  <a:lnTo>
                    <a:pt x="114" y="553"/>
                  </a:lnTo>
                  <a:lnTo>
                    <a:pt x="142" y="574"/>
                  </a:lnTo>
                  <a:lnTo>
                    <a:pt x="149" y="567"/>
                  </a:lnTo>
                  <a:lnTo>
                    <a:pt x="156" y="553"/>
                  </a:lnTo>
                  <a:lnTo>
                    <a:pt x="163" y="531"/>
                  </a:lnTo>
                  <a:lnTo>
                    <a:pt x="192" y="531"/>
                  </a:lnTo>
                  <a:lnTo>
                    <a:pt x="199" y="538"/>
                  </a:lnTo>
                  <a:lnTo>
                    <a:pt x="206" y="553"/>
                  </a:lnTo>
                  <a:lnTo>
                    <a:pt x="206" y="574"/>
                  </a:lnTo>
                  <a:lnTo>
                    <a:pt x="199" y="588"/>
                  </a:lnTo>
                  <a:lnTo>
                    <a:pt x="206" y="602"/>
                  </a:lnTo>
                  <a:lnTo>
                    <a:pt x="213" y="623"/>
                  </a:lnTo>
                  <a:lnTo>
                    <a:pt x="234" y="645"/>
                  </a:lnTo>
                  <a:lnTo>
                    <a:pt x="263" y="673"/>
                  </a:lnTo>
                  <a:lnTo>
                    <a:pt x="277" y="666"/>
                  </a:lnTo>
                  <a:lnTo>
                    <a:pt x="284" y="673"/>
                  </a:lnTo>
                  <a:lnTo>
                    <a:pt x="284" y="680"/>
                  </a:lnTo>
                  <a:lnTo>
                    <a:pt x="291" y="716"/>
                  </a:lnTo>
                  <a:lnTo>
                    <a:pt x="291" y="723"/>
                  </a:lnTo>
                  <a:lnTo>
                    <a:pt x="312" y="723"/>
                  </a:lnTo>
                  <a:lnTo>
                    <a:pt x="369" y="716"/>
                  </a:lnTo>
                  <a:lnTo>
                    <a:pt x="376" y="701"/>
                  </a:lnTo>
                  <a:lnTo>
                    <a:pt x="376" y="666"/>
                  </a:lnTo>
                  <a:lnTo>
                    <a:pt x="447" y="694"/>
                  </a:lnTo>
                  <a:lnTo>
                    <a:pt x="475" y="638"/>
                  </a:lnTo>
                  <a:lnTo>
                    <a:pt x="567" y="432"/>
                  </a:lnTo>
                  <a:lnTo>
                    <a:pt x="567" y="425"/>
                  </a:lnTo>
                  <a:lnTo>
                    <a:pt x="475" y="383"/>
                  </a:lnTo>
                  <a:lnTo>
                    <a:pt x="539" y="255"/>
                  </a:lnTo>
                  <a:lnTo>
                    <a:pt x="652" y="0"/>
                  </a:lnTo>
                  <a:lnTo>
                    <a:pt x="759" y="42"/>
                  </a:lnTo>
                  <a:lnTo>
                    <a:pt x="759" y="57"/>
                  </a:lnTo>
                  <a:lnTo>
                    <a:pt x="787" y="49"/>
                  </a:lnTo>
                  <a:lnTo>
                    <a:pt x="801" y="42"/>
                  </a:lnTo>
                  <a:lnTo>
                    <a:pt x="822" y="35"/>
                  </a:lnTo>
                  <a:lnTo>
                    <a:pt x="844" y="35"/>
                  </a:lnTo>
                  <a:lnTo>
                    <a:pt x="858" y="42"/>
                  </a:lnTo>
                  <a:lnTo>
                    <a:pt x="872" y="49"/>
                  </a:lnTo>
                  <a:lnTo>
                    <a:pt x="893" y="57"/>
                  </a:lnTo>
                  <a:lnTo>
                    <a:pt x="915" y="85"/>
                  </a:lnTo>
                  <a:lnTo>
                    <a:pt x="922" y="92"/>
                  </a:lnTo>
                  <a:lnTo>
                    <a:pt x="943" y="113"/>
                  </a:lnTo>
                  <a:lnTo>
                    <a:pt x="950" y="92"/>
                  </a:lnTo>
                  <a:lnTo>
                    <a:pt x="957" y="71"/>
                  </a:lnTo>
                  <a:lnTo>
                    <a:pt x="971" y="64"/>
                  </a:lnTo>
                  <a:lnTo>
                    <a:pt x="1021" y="78"/>
                  </a:lnTo>
                  <a:lnTo>
                    <a:pt x="1021" y="85"/>
                  </a:lnTo>
                  <a:lnTo>
                    <a:pt x="1049" y="99"/>
                  </a:lnTo>
                  <a:lnTo>
                    <a:pt x="1049" y="113"/>
                  </a:lnTo>
                  <a:lnTo>
                    <a:pt x="1049" y="134"/>
                  </a:lnTo>
                  <a:lnTo>
                    <a:pt x="1078" y="142"/>
                  </a:lnTo>
                  <a:lnTo>
                    <a:pt x="1078" y="149"/>
                  </a:lnTo>
                  <a:lnTo>
                    <a:pt x="1120" y="149"/>
                  </a:lnTo>
                  <a:lnTo>
                    <a:pt x="1120" y="163"/>
                  </a:lnTo>
                  <a:lnTo>
                    <a:pt x="1148" y="163"/>
                  </a:lnTo>
                  <a:lnTo>
                    <a:pt x="1163" y="170"/>
                  </a:lnTo>
                  <a:lnTo>
                    <a:pt x="1163" y="177"/>
                  </a:lnTo>
                  <a:lnTo>
                    <a:pt x="1184" y="184"/>
                  </a:lnTo>
                  <a:lnTo>
                    <a:pt x="1205" y="184"/>
                  </a:lnTo>
                  <a:lnTo>
                    <a:pt x="1212" y="191"/>
                  </a:lnTo>
                  <a:lnTo>
                    <a:pt x="1241" y="184"/>
                  </a:lnTo>
                  <a:lnTo>
                    <a:pt x="1255" y="191"/>
                  </a:lnTo>
                  <a:lnTo>
                    <a:pt x="1262" y="184"/>
                  </a:lnTo>
                  <a:lnTo>
                    <a:pt x="1276" y="177"/>
                  </a:lnTo>
                  <a:lnTo>
                    <a:pt x="1290" y="163"/>
                  </a:lnTo>
                  <a:lnTo>
                    <a:pt x="1304" y="191"/>
                  </a:lnTo>
                  <a:lnTo>
                    <a:pt x="1333" y="212"/>
                  </a:lnTo>
                  <a:lnTo>
                    <a:pt x="1361" y="198"/>
                  </a:lnTo>
                  <a:lnTo>
                    <a:pt x="1375" y="163"/>
                  </a:lnTo>
                  <a:lnTo>
                    <a:pt x="1396" y="15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7" name="Freeform 19"/>
            <p:cNvSpPr>
              <a:spLocks/>
            </p:cNvSpPr>
            <p:nvPr/>
          </p:nvSpPr>
          <p:spPr bwMode="auto">
            <a:xfrm>
              <a:off x="3316" y="1559"/>
              <a:ext cx="865" cy="1155"/>
            </a:xfrm>
            <a:custGeom>
              <a:avLst/>
              <a:gdLst/>
              <a:ahLst/>
              <a:cxnLst>
                <a:cxn ang="0">
                  <a:pos x="15" y="35"/>
                </a:cxn>
                <a:cxn ang="0">
                  <a:pos x="50" y="21"/>
                </a:cxn>
                <a:cxn ang="0">
                  <a:pos x="93" y="7"/>
                </a:cxn>
                <a:cxn ang="0">
                  <a:pos x="114" y="57"/>
                </a:cxn>
                <a:cxn ang="0">
                  <a:pos x="128" y="106"/>
                </a:cxn>
                <a:cxn ang="0">
                  <a:pos x="178" y="106"/>
                </a:cxn>
                <a:cxn ang="0">
                  <a:pos x="192" y="135"/>
                </a:cxn>
                <a:cxn ang="0">
                  <a:pos x="248" y="170"/>
                </a:cxn>
                <a:cxn ang="0">
                  <a:pos x="270" y="213"/>
                </a:cxn>
                <a:cxn ang="0">
                  <a:pos x="256" y="269"/>
                </a:cxn>
                <a:cxn ang="0">
                  <a:pos x="277" y="333"/>
                </a:cxn>
                <a:cxn ang="0">
                  <a:pos x="326" y="354"/>
                </a:cxn>
                <a:cxn ang="0">
                  <a:pos x="362" y="369"/>
                </a:cxn>
                <a:cxn ang="0">
                  <a:pos x="411" y="361"/>
                </a:cxn>
                <a:cxn ang="0">
                  <a:pos x="440" y="390"/>
                </a:cxn>
                <a:cxn ang="0">
                  <a:pos x="482" y="418"/>
                </a:cxn>
                <a:cxn ang="0">
                  <a:pos x="525" y="411"/>
                </a:cxn>
                <a:cxn ang="0">
                  <a:pos x="553" y="390"/>
                </a:cxn>
                <a:cxn ang="0">
                  <a:pos x="582" y="411"/>
                </a:cxn>
                <a:cxn ang="0">
                  <a:pos x="603" y="418"/>
                </a:cxn>
                <a:cxn ang="0">
                  <a:pos x="652" y="411"/>
                </a:cxn>
                <a:cxn ang="0">
                  <a:pos x="681" y="390"/>
                </a:cxn>
                <a:cxn ang="0">
                  <a:pos x="695" y="439"/>
                </a:cxn>
                <a:cxn ang="0">
                  <a:pos x="709" y="461"/>
                </a:cxn>
                <a:cxn ang="0">
                  <a:pos x="737" y="475"/>
                </a:cxn>
                <a:cxn ang="0">
                  <a:pos x="759" y="496"/>
                </a:cxn>
                <a:cxn ang="0">
                  <a:pos x="759" y="546"/>
                </a:cxn>
                <a:cxn ang="0">
                  <a:pos x="745" y="567"/>
                </a:cxn>
                <a:cxn ang="0">
                  <a:pos x="752" y="617"/>
                </a:cxn>
                <a:cxn ang="0">
                  <a:pos x="723" y="617"/>
                </a:cxn>
                <a:cxn ang="0">
                  <a:pos x="745" y="638"/>
                </a:cxn>
                <a:cxn ang="0">
                  <a:pos x="716" y="666"/>
                </a:cxn>
                <a:cxn ang="0">
                  <a:pos x="723" y="702"/>
                </a:cxn>
                <a:cxn ang="0">
                  <a:pos x="702" y="730"/>
                </a:cxn>
                <a:cxn ang="0">
                  <a:pos x="695" y="751"/>
                </a:cxn>
                <a:cxn ang="0">
                  <a:pos x="688" y="794"/>
                </a:cxn>
                <a:cxn ang="0">
                  <a:pos x="702" y="836"/>
                </a:cxn>
                <a:cxn ang="0">
                  <a:pos x="737" y="829"/>
                </a:cxn>
                <a:cxn ang="0">
                  <a:pos x="766" y="794"/>
                </a:cxn>
                <a:cxn ang="0">
                  <a:pos x="787" y="808"/>
                </a:cxn>
                <a:cxn ang="0">
                  <a:pos x="808" y="850"/>
                </a:cxn>
                <a:cxn ang="0">
                  <a:pos x="865" y="914"/>
                </a:cxn>
                <a:cxn ang="0">
                  <a:pos x="822" y="935"/>
                </a:cxn>
                <a:cxn ang="0">
                  <a:pos x="837" y="1013"/>
                </a:cxn>
                <a:cxn ang="0">
                  <a:pos x="787" y="1028"/>
                </a:cxn>
                <a:cxn ang="0">
                  <a:pos x="780" y="1049"/>
                </a:cxn>
                <a:cxn ang="0">
                  <a:pos x="759" y="1077"/>
                </a:cxn>
                <a:cxn ang="0">
                  <a:pos x="787" y="1127"/>
                </a:cxn>
                <a:cxn ang="0">
                  <a:pos x="752" y="1141"/>
                </a:cxn>
                <a:cxn ang="0">
                  <a:pos x="737" y="1148"/>
                </a:cxn>
              </a:cxnLst>
              <a:rect l="0" t="0" r="r" b="b"/>
              <a:pathLst>
                <a:path w="865" h="1155">
                  <a:moveTo>
                    <a:pt x="0" y="57"/>
                  </a:moveTo>
                  <a:lnTo>
                    <a:pt x="15" y="35"/>
                  </a:lnTo>
                  <a:lnTo>
                    <a:pt x="15" y="43"/>
                  </a:lnTo>
                  <a:lnTo>
                    <a:pt x="50" y="21"/>
                  </a:lnTo>
                  <a:lnTo>
                    <a:pt x="85" y="0"/>
                  </a:lnTo>
                  <a:lnTo>
                    <a:pt x="93" y="7"/>
                  </a:lnTo>
                  <a:lnTo>
                    <a:pt x="100" y="28"/>
                  </a:lnTo>
                  <a:lnTo>
                    <a:pt x="114" y="57"/>
                  </a:lnTo>
                  <a:lnTo>
                    <a:pt x="114" y="85"/>
                  </a:lnTo>
                  <a:lnTo>
                    <a:pt x="128" y="106"/>
                  </a:lnTo>
                  <a:lnTo>
                    <a:pt x="171" y="85"/>
                  </a:lnTo>
                  <a:lnTo>
                    <a:pt x="178" y="106"/>
                  </a:lnTo>
                  <a:lnTo>
                    <a:pt x="192" y="113"/>
                  </a:lnTo>
                  <a:lnTo>
                    <a:pt x="192" y="135"/>
                  </a:lnTo>
                  <a:lnTo>
                    <a:pt x="227" y="135"/>
                  </a:lnTo>
                  <a:lnTo>
                    <a:pt x="248" y="170"/>
                  </a:lnTo>
                  <a:lnTo>
                    <a:pt x="263" y="184"/>
                  </a:lnTo>
                  <a:lnTo>
                    <a:pt x="270" y="213"/>
                  </a:lnTo>
                  <a:lnTo>
                    <a:pt x="248" y="220"/>
                  </a:lnTo>
                  <a:lnTo>
                    <a:pt x="256" y="269"/>
                  </a:lnTo>
                  <a:lnTo>
                    <a:pt x="263" y="298"/>
                  </a:lnTo>
                  <a:lnTo>
                    <a:pt x="277" y="333"/>
                  </a:lnTo>
                  <a:lnTo>
                    <a:pt x="305" y="354"/>
                  </a:lnTo>
                  <a:lnTo>
                    <a:pt x="326" y="354"/>
                  </a:lnTo>
                  <a:lnTo>
                    <a:pt x="326" y="361"/>
                  </a:lnTo>
                  <a:lnTo>
                    <a:pt x="362" y="369"/>
                  </a:lnTo>
                  <a:lnTo>
                    <a:pt x="397" y="369"/>
                  </a:lnTo>
                  <a:lnTo>
                    <a:pt x="411" y="361"/>
                  </a:lnTo>
                  <a:lnTo>
                    <a:pt x="419" y="369"/>
                  </a:lnTo>
                  <a:lnTo>
                    <a:pt x="440" y="390"/>
                  </a:lnTo>
                  <a:lnTo>
                    <a:pt x="461" y="404"/>
                  </a:lnTo>
                  <a:lnTo>
                    <a:pt x="482" y="418"/>
                  </a:lnTo>
                  <a:lnTo>
                    <a:pt x="504" y="411"/>
                  </a:lnTo>
                  <a:lnTo>
                    <a:pt x="525" y="411"/>
                  </a:lnTo>
                  <a:lnTo>
                    <a:pt x="539" y="404"/>
                  </a:lnTo>
                  <a:lnTo>
                    <a:pt x="553" y="390"/>
                  </a:lnTo>
                  <a:lnTo>
                    <a:pt x="567" y="397"/>
                  </a:lnTo>
                  <a:lnTo>
                    <a:pt x="582" y="411"/>
                  </a:lnTo>
                  <a:lnTo>
                    <a:pt x="582" y="418"/>
                  </a:lnTo>
                  <a:lnTo>
                    <a:pt x="603" y="418"/>
                  </a:lnTo>
                  <a:lnTo>
                    <a:pt x="610" y="425"/>
                  </a:lnTo>
                  <a:lnTo>
                    <a:pt x="652" y="411"/>
                  </a:lnTo>
                  <a:lnTo>
                    <a:pt x="667" y="397"/>
                  </a:lnTo>
                  <a:lnTo>
                    <a:pt x="681" y="390"/>
                  </a:lnTo>
                  <a:lnTo>
                    <a:pt x="695" y="404"/>
                  </a:lnTo>
                  <a:lnTo>
                    <a:pt x="695" y="439"/>
                  </a:lnTo>
                  <a:lnTo>
                    <a:pt x="709" y="447"/>
                  </a:lnTo>
                  <a:lnTo>
                    <a:pt x="709" y="461"/>
                  </a:lnTo>
                  <a:lnTo>
                    <a:pt x="730" y="468"/>
                  </a:lnTo>
                  <a:lnTo>
                    <a:pt x="737" y="475"/>
                  </a:lnTo>
                  <a:lnTo>
                    <a:pt x="745" y="482"/>
                  </a:lnTo>
                  <a:lnTo>
                    <a:pt x="759" y="496"/>
                  </a:lnTo>
                  <a:lnTo>
                    <a:pt x="759" y="517"/>
                  </a:lnTo>
                  <a:lnTo>
                    <a:pt x="759" y="546"/>
                  </a:lnTo>
                  <a:lnTo>
                    <a:pt x="752" y="553"/>
                  </a:lnTo>
                  <a:lnTo>
                    <a:pt x="745" y="567"/>
                  </a:lnTo>
                  <a:lnTo>
                    <a:pt x="745" y="588"/>
                  </a:lnTo>
                  <a:lnTo>
                    <a:pt x="752" y="617"/>
                  </a:lnTo>
                  <a:lnTo>
                    <a:pt x="730" y="617"/>
                  </a:lnTo>
                  <a:lnTo>
                    <a:pt x="723" y="617"/>
                  </a:lnTo>
                  <a:lnTo>
                    <a:pt x="745" y="624"/>
                  </a:lnTo>
                  <a:lnTo>
                    <a:pt x="745" y="638"/>
                  </a:lnTo>
                  <a:lnTo>
                    <a:pt x="723" y="652"/>
                  </a:lnTo>
                  <a:lnTo>
                    <a:pt x="716" y="666"/>
                  </a:lnTo>
                  <a:lnTo>
                    <a:pt x="709" y="687"/>
                  </a:lnTo>
                  <a:lnTo>
                    <a:pt x="723" y="702"/>
                  </a:lnTo>
                  <a:lnTo>
                    <a:pt x="716" y="723"/>
                  </a:lnTo>
                  <a:lnTo>
                    <a:pt x="702" y="730"/>
                  </a:lnTo>
                  <a:lnTo>
                    <a:pt x="695" y="737"/>
                  </a:lnTo>
                  <a:lnTo>
                    <a:pt x="695" y="751"/>
                  </a:lnTo>
                  <a:lnTo>
                    <a:pt x="695" y="772"/>
                  </a:lnTo>
                  <a:lnTo>
                    <a:pt x="688" y="794"/>
                  </a:lnTo>
                  <a:lnTo>
                    <a:pt x="702" y="815"/>
                  </a:lnTo>
                  <a:lnTo>
                    <a:pt x="702" y="836"/>
                  </a:lnTo>
                  <a:lnTo>
                    <a:pt x="730" y="850"/>
                  </a:lnTo>
                  <a:lnTo>
                    <a:pt x="737" y="829"/>
                  </a:lnTo>
                  <a:lnTo>
                    <a:pt x="752" y="815"/>
                  </a:lnTo>
                  <a:lnTo>
                    <a:pt x="766" y="794"/>
                  </a:lnTo>
                  <a:lnTo>
                    <a:pt x="787" y="787"/>
                  </a:lnTo>
                  <a:lnTo>
                    <a:pt x="787" y="808"/>
                  </a:lnTo>
                  <a:lnTo>
                    <a:pt x="801" y="829"/>
                  </a:lnTo>
                  <a:lnTo>
                    <a:pt x="808" y="850"/>
                  </a:lnTo>
                  <a:lnTo>
                    <a:pt x="830" y="872"/>
                  </a:lnTo>
                  <a:lnTo>
                    <a:pt x="865" y="914"/>
                  </a:lnTo>
                  <a:lnTo>
                    <a:pt x="844" y="914"/>
                  </a:lnTo>
                  <a:lnTo>
                    <a:pt x="822" y="935"/>
                  </a:lnTo>
                  <a:lnTo>
                    <a:pt x="830" y="957"/>
                  </a:lnTo>
                  <a:lnTo>
                    <a:pt x="837" y="1013"/>
                  </a:lnTo>
                  <a:lnTo>
                    <a:pt x="787" y="1013"/>
                  </a:lnTo>
                  <a:lnTo>
                    <a:pt x="787" y="1028"/>
                  </a:lnTo>
                  <a:lnTo>
                    <a:pt x="780" y="1035"/>
                  </a:lnTo>
                  <a:lnTo>
                    <a:pt x="780" y="1049"/>
                  </a:lnTo>
                  <a:lnTo>
                    <a:pt x="766" y="1063"/>
                  </a:lnTo>
                  <a:lnTo>
                    <a:pt x="759" y="1077"/>
                  </a:lnTo>
                  <a:lnTo>
                    <a:pt x="759" y="1084"/>
                  </a:lnTo>
                  <a:lnTo>
                    <a:pt x="787" y="1127"/>
                  </a:lnTo>
                  <a:lnTo>
                    <a:pt x="773" y="1127"/>
                  </a:lnTo>
                  <a:lnTo>
                    <a:pt x="752" y="1141"/>
                  </a:lnTo>
                  <a:lnTo>
                    <a:pt x="752" y="1155"/>
                  </a:lnTo>
                  <a:lnTo>
                    <a:pt x="737" y="1148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8" name="Freeform 20"/>
            <p:cNvSpPr>
              <a:spLocks/>
            </p:cNvSpPr>
            <p:nvPr/>
          </p:nvSpPr>
          <p:spPr bwMode="auto">
            <a:xfrm>
              <a:off x="2324" y="2707"/>
              <a:ext cx="1729" cy="659"/>
            </a:xfrm>
            <a:custGeom>
              <a:avLst/>
              <a:gdLst/>
              <a:ahLst/>
              <a:cxnLst>
                <a:cxn ang="0">
                  <a:pos x="1701" y="0"/>
                </a:cxn>
                <a:cxn ang="0">
                  <a:pos x="1666" y="14"/>
                </a:cxn>
                <a:cxn ang="0">
                  <a:pos x="1659" y="36"/>
                </a:cxn>
                <a:cxn ang="0">
                  <a:pos x="1637" y="28"/>
                </a:cxn>
                <a:cxn ang="0">
                  <a:pos x="1609" y="50"/>
                </a:cxn>
                <a:cxn ang="0">
                  <a:pos x="1588" y="71"/>
                </a:cxn>
                <a:cxn ang="0">
                  <a:pos x="1566" y="78"/>
                </a:cxn>
                <a:cxn ang="0">
                  <a:pos x="1517" y="106"/>
                </a:cxn>
                <a:cxn ang="0">
                  <a:pos x="1489" y="128"/>
                </a:cxn>
                <a:cxn ang="0">
                  <a:pos x="1460" y="142"/>
                </a:cxn>
                <a:cxn ang="0">
                  <a:pos x="1460" y="177"/>
                </a:cxn>
                <a:cxn ang="0">
                  <a:pos x="1418" y="199"/>
                </a:cxn>
                <a:cxn ang="0">
                  <a:pos x="1403" y="213"/>
                </a:cxn>
                <a:cxn ang="0">
                  <a:pos x="1389" y="227"/>
                </a:cxn>
                <a:cxn ang="0">
                  <a:pos x="1304" y="255"/>
                </a:cxn>
                <a:cxn ang="0">
                  <a:pos x="1233" y="284"/>
                </a:cxn>
                <a:cxn ang="0">
                  <a:pos x="1219" y="319"/>
                </a:cxn>
                <a:cxn ang="0">
                  <a:pos x="1177" y="333"/>
                </a:cxn>
                <a:cxn ang="0">
                  <a:pos x="1127" y="347"/>
                </a:cxn>
                <a:cxn ang="0">
                  <a:pos x="1106" y="369"/>
                </a:cxn>
                <a:cxn ang="0">
                  <a:pos x="1042" y="369"/>
                </a:cxn>
                <a:cxn ang="0">
                  <a:pos x="957" y="340"/>
                </a:cxn>
                <a:cxn ang="0">
                  <a:pos x="922" y="333"/>
                </a:cxn>
                <a:cxn ang="0">
                  <a:pos x="886" y="319"/>
                </a:cxn>
                <a:cxn ang="0">
                  <a:pos x="829" y="319"/>
                </a:cxn>
                <a:cxn ang="0">
                  <a:pos x="794" y="333"/>
                </a:cxn>
                <a:cxn ang="0">
                  <a:pos x="801" y="354"/>
                </a:cxn>
                <a:cxn ang="0">
                  <a:pos x="759" y="376"/>
                </a:cxn>
                <a:cxn ang="0">
                  <a:pos x="730" y="404"/>
                </a:cxn>
                <a:cxn ang="0">
                  <a:pos x="695" y="411"/>
                </a:cxn>
                <a:cxn ang="0">
                  <a:pos x="652" y="411"/>
                </a:cxn>
                <a:cxn ang="0">
                  <a:pos x="631" y="439"/>
                </a:cxn>
                <a:cxn ang="0">
                  <a:pos x="596" y="468"/>
                </a:cxn>
                <a:cxn ang="0">
                  <a:pos x="546" y="496"/>
                </a:cxn>
                <a:cxn ang="0">
                  <a:pos x="503" y="524"/>
                </a:cxn>
                <a:cxn ang="0">
                  <a:pos x="447" y="546"/>
                </a:cxn>
                <a:cxn ang="0">
                  <a:pos x="426" y="574"/>
                </a:cxn>
                <a:cxn ang="0">
                  <a:pos x="369" y="581"/>
                </a:cxn>
                <a:cxn ang="0">
                  <a:pos x="326" y="602"/>
                </a:cxn>
                <a:cxn ang="0">
                  <a:pos x="284" y="624"/>
                </a:cxn>
                <a:cxn ang="0">
                  <a:pos x="263" y="645"/>
                </a:cxn>
                <a:cxn ang="0">
                  <a:pos x="234" y="652"/>
                </a:cxn>
                <a:cxn ang="0">
                  <a:pos x="199" y="659"/>
                </a:cxn>
                <a:cxn ang="0">
                  <a:pos x="170" y="652"/>
                </a:cxn>
                <a:cxn ang="0">
                  <a:pos x="163" y="624"/>
                </a:cxn>
                <a:cxn ang="0">
                  <a:pos x="135" y="602"/>
                </a:cxn>
                <a:cxn ang="0">
                  <a:pos x="107" y="602"/>
                </a:cxn>
                <a:cxn ang="0">
                  <a:pos x="78" y="610"/>
                </a:cxn>
                <a:cxn ang="0">
                  <a:pos x="50" y="595"/>
                </a:cxn>
                <a:cxn ang="0">
                  <a:pos x="0" y="574"/>
                </a:cxn>
              </a:cxnLst>
              <a:rect l="0" t="0" r="r" b="b"/>
              <a:pathLst>
                <a:path w="1729" h="659">
                  <a:moveTo>
                    <a:pt x="1729" y="0"/>
                  </a:moveTo>
                  <a:lnTo>
                    <a:pt x="1701" y="0"/>
                  </a:lnTo>
                  <a:lnTo>
                    <a:pt x="1694" y="7"/>
                  </a:lnTo>
                  <a:lnTo>
                    <a:pt x="1666" y="14"/>
                  </a:lnTo>
                  <a:lnTo>
                    <a:pt x="1666" y="28"/>
                  </a:lnTo>
                  <a:lnTo>
                    <a:pt x="1659" y="36"/>
                  </a:lnTo>
                  <a:lnTo>
                    <a:pt x="1644" y="36"/>
                  </a:lnTo>
                  <a:lnTo>
                    <a:pt x="1637" y="28"/>
                  </a:lnTo>
                  <a:lnTo>
                    <a:pt x="1609" y="36"/>
                  </a:lnTo>
                  <a:lnTo>
                    <a:pt x="1609" y="50"/>
                  </a:lnTo>
                  <a:lnTo>
                    <a:pt x="1595" y="57"/>
                  </a:lnTo>
                  <a:lnTo>
                    <a:pt x="1588" y="71"/>
                  </a:lnTo>
                  <a:lnTo>
                    <a:pt x="1566" y="71"/>
                  </a:lnTo>
                  <a:lnTo>
                    <a:pt x="1566" y="78"/>
                  </a:lnTo>
                  <a:lnTo>
                    <a:pt x="1538" y="92"/>
                  </a:lnTo>
                  <a:lnTo>
                    <a:pt x="1517" y="106"/>
                  </a:lnTo>
                  <a:lnTo>
                    <a:pt x="1496" y="113"/>
                  </a:lnTo>
                  <a:lnTo>
                    <a:pt x="1489" y="128"/>
                  </a:lnTo>
                  <a:lnTo>
                    <a:pt x="1481" y="135"/>
                  </a:lnTo>
                  <a:lnTo>
                    <a:pt x="1460" y="142"/>
                  </a:lnTo>
                  <a:lnTo>
                    <a:pt x="1453" y="163"/>
                  </a:lnTo>
                  <a:lnTo>
                    <a:pt x="1460" y="177"/>
                  </a:lnTo>
                  <a:lnTo>
                    <a:pt x="1439" y="184"/>
                  </a:lnTo>
                  <a:lnTo>
                    <a:pt x="1418" y="199"/>
                  </a:lnTo>
                  <a:lnTo>
                    <a:pt x="1403" y="199"/>
                  </a:lnTo>
                  <a:lnTo>
                    <a:pt x="1403" y="213"/>
                  </a:lnTo>
                  <a:lnTo>
                    <a:pt x="1389" y="220"/>
                  </a:lnTo>
                  <a:lnTo>
                    <a:pt x="1389" y="227"/>
                  </a:lnTo>
                  <a:lnTo>
                    <a:pt x="1354" y="241"/>
                  </a:lnTo>
                  <a:lnTo>
                    <a:pt x="1304" y="255"/>
                  </a:lnTo>
                  <a:lnTo>
                    <a:pt x="1276" y="255"/>
                  </a:lnTo>
                  <a:lnTo>
                    <a:pt x="1233" y="284"/>
                  </a:lnTo>
                  <a:lnTo>
                    <a:pt x="1219" y="298"/>
                  </a:lnTo>
                  <a:lnTo>
                    <a:pt x="1219" y="319"/>
                  </a:lnTo>
                  <a:lnTo>
                    <a:pt x="1198" y="326"/>
                  </a:lnTo>
                  <a:lnTo>
                    <a:pt x="1177" y="333"/>
                  </a:lnTo>
                  <a:lnTo>
                    <a:pt x="1155" y="347"/>
                  </a:lnTo>
                  <a:lnTo>
                    <a:pt x="1127" y="347"/>
                  </a:lnTo>
                  <a:lnTo>
                    <a:pt x="1113" y="354"/>
                  </a:lnTo>
                  <a:lnTo>
                    <a:pt x="1106" y="369"/>
                  </a:lnTo>
                  <a:lnTo>
                    <a:pt x="1077" y="390"/>
                  </a:lnTo>
                  <a:lnTo>
                    <a:pt x="1042" y="369"/>
                  </a:lnTo>
                  <a:lnTo>
                    <a:pt x="1007" y="347"/>
                  </a:lnTo>
                  <a:lnTo>
                    <a:pt x="957" y="340"/>
                  </a:lnTo>
                  <a:lnTo>
                    <a:pt x="950" y="333"/>
                  </a:lnTo>
                  <a:lnTo>
                    <a:pt x="922" y="333"/>
                  </a:lnTo>
                  <a:lnTo>
                    <a:pt x="900" y="312"/>
                  </a:lnTo>
                  <a:lnTo>
                    <a:pt x="886" y="319"/>
                  </a:lnTo>
                  <a:lnTo>
                    <a:pt x="879" y="319"/>
                  </a:lnTo>
                  <a:lnTo>
                    <a:pt x="829" y="319"/>
                  </a:lnTo>
                  <a:lnTo>
                    <a:pt x="808" y="319"/>
                  </a:lnTo>
                  <a:lnTo>
                    <a:pt x="794" y="333"/>
                  </a:lnTo>
                  <a:lnTo>
                    <a:pt x="794" y="340"/>
                  </a:lnTo>
                  <a:lnTo>
                    <a:pt x="801" y="354"/>
                  </a:lnTo>
                  <a:lnTo>
                    <a:pt x="780" y="369"/>
                  </a:lnTo>
                  <a:lnTo>
                    <a:pt x="759" y="376"/>
                  </a:lnTo>
                  <a:lnTo>
                    <a:pt x="737" y="383"/>
                  </a:lnTo>
                  <a:lnTo>
                    <a:pt x="730" y="404"/>
                  </a:lnTo>
                  <a:lnTo>
                    <a:pt x="716" y="404"/>
                  </a:lnTo>
                  <a:lnTo>
                    <a:pt x="695" y="411"/>
                  </a:lnTo>
                  <a:lnTo>
                    <a:pt x="674" y="418"/>
                  </a:lnTo>
                  <a:lnTo>
                    <a:pt x="652" y="411"/>
                  </a:lnTo>
                  <a:lnTo>
                    <a:pt x="638" y="418"/>
                  </a:lnTo>
                  <a:lnTo>
                    <a:pt x="631" y="439"/>
                  </a:lnTo>
                  <a:lnTo>
                    <a:pt x="617" y="454"/>
                  </a:lnTo>
                  <a:lnTo>
                    <a:pt x="596" y="468"/>
                  </a:lnTo>
                  <a:lnTo>
                    <a:pt x="574" y="482"/>
                  </a:lnTo>
                  <a:lnTo>
                    <a:pt x="546" y="496"/>
                  </a:lnTo>
                  <a:lnTo>
                    <a:pt x="532" y="517"/>
                  </a:lnTo>
                  <a:lnTo>
                    <a:pt x="503" y="524"/>
                  </a:lnTo>
                  <a:lnTo>
                    <a:pt x="482" y="532"/>
                  </a:lnTo>
                  <a:lnTo>
                    <a:pt x="447" y="546"/>
                  </a:lnTo>
                  <a:lnTo>
                    <a:pt x="447" y="567"/>
                  </a:lnTo>
                  <a:lnTo>
                    <a:pt x="426" y="574"/>
                  </a:lnTo>
                  <a:lnTo>
                    <a:pt x="404" y="574"/>
                  </a:lnTo>
                  <a:lnTo>
                    <a:pt x="369" y="581"/>
                  </a:lnTo>
                  <a:lnTo>
                    <a:pt x="341" y="602"/>
                  </a:lnTo>
                  <a:lnTo>
                    <a:pt x="326" y="602"/>
                  </a:lnTo>
                  <a:lnTo>
                    <a:pt x="298" y="610"/>
                  </a:lnTo>
                  <a:lnTo>
                    <a:pt x="284" y="624"/>
                  </a:lnTo>
                  <a:lnTo>
                    <a:pt x="270" y="645"/>
                  </a:lnTo>
                  <a:lnTo>
                    <a:pt x="263" y="645"/>
                  </a:lnTo>
                  <a:lnTo>
                    <a:pt x="248" y="645"/>
                  </a:lnTo>
                  <a:lnTo>
                    <a:pt x="234" y="652"/>
                  </a:lnTo>
                  <a:lnTo>
                    <a:pt x="213" y="652"/>
                  </a:lnTo>
                  <a:lnTo>
                    <a:pt x="199" y="659"/>
                  </a:lnTo>
                  <a:lnTo>
                    <a:pt x="192" y="652"/>
                  </a:lnTo>
                  <a:lnTo>
                    <a:pt x="170" y="652"/>
                  </a:lnTo>
                  <a:lnTo>
                    <a:pt x="163" y="638"/>
                  </a:lnTo>
                  <a:lnTo>
                    <a:pt x="163" y="624"/>
                  </a:lnTo>
                  <a:lnTo>
                    <a:pt x="149" y="610"/>
                  </a:lnTo>
                  <a:lnTo>
                    <a:pt x="135" y="602"/>
                  </a:lnTo>
                  <a:lnTo>
                    <a:pt x="121" y="602"/>
                  </a:lnTo>
                  <a:lnTo>
                    <a:pt x="107" y="602"/>
                  </a:lnTo>
                  <a:lnTo>
                    <a:pt x="100" y="602"/>
                  </a:lnTo>
                  <a:lnTo>
                    <a:pt x="78" y="610"/>
                  </a:lnTo>
                  <a:lnTo>
                    <a:pt x="64" y="602"/>
                  </a:lnTo>
                  <a:lnTo>
                    <a:pt x="50" y="595"/>
                  </a:lnTo>
                  <a:lnTo>
                    <a:pt x="36" y="588"/>
                  </a:lnTo>
                  <a:lnTo>
                    <a:pt x="0" y="574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29" name="Freeform 21"/>
            <p:cNvSpPr>
              <a:spLocks/>
            </p:cNvSpPr>
            <p:nvPr/>
          </p:nvSpPr>
          <p:spPr bwMode="auto">
            <a:xfrm>
              <a:off x="1977" y="2544"/>
              <a:ext cx="347" cy="737"/>
            </a:xfrm>
            <a:custGeom>
              <a:avLst/>
              <a:gdLst/>
              <a:ahLst/>
              <a:cxnLst>
                <a:cxn ang="0">
                  <a:pos x="347" y="737"/>
                </a:cxn>
                <a:cxn ang="0">
                  <a:pos x="326" y="723"/>
                </a:cxn>
                <a:cxn ang="0">
                  <a:pos x="312" y="723"/>
                </a:cxn>
                <a:cxn ang="0">
                  <a:pos x="291" y="730"/>
                </a:cxn>
                <a:cxn ang="0">
                  <a:pos x="269" y="716"/>
                </a:cxn>
                <a:cxn ang="0">
                  <a:pos x="262" y="709"/>
                </a:cxn>
                <a:cxn ang="0">
                  <a:pos x="234" y="687"/>
                </a:cxn>
                <a:cxn ang="0">
                  <a:pos x="191" y="666"/>
                </a:cxn>
                <a:cxn ang="0">
                  <a:pos x="170" y="652"/>
                </a:cxn>
                <a:cxn ang="0">
                  <a:pos x="135" y="652"/>
                </a:cxn>
                <a:cxn ang="0">
                  <a:pos x="128" y="631"/>
                </a:cxn>
                <a:cxn ang="0">
                  <a:pos x="113" y="617"/>
                </a:cxn>
                <a:cxn ang="0">
                  <a:pos x="99" y="567"/>
                </a:cxn>
                <a:cxn ang="0">
                  <a:pos x="85" y="532"/>
                </a:cxn>
                <a:cxn ang="0">
                  <a:pos x="99" y="503"/>
                </a:cxn>
                <a:cxn ang="0">
                  <a:pos x="92" y="489"/>
                </a:cxn>
                <a:cxn ang="0">
                  <a:pos x="78" y="496"/>
                </a:cxn>
                <a:cxn ang="0">
                  <a:pos x="64" y="489"/>
                </a:cxn>
                <a:cxn ang="0">
                  <a:pos x="57" y="475"/>
                </a:cxn>
                <a:cxn ang="0">
                  <a:pos x="57" y="461"/>
                </a:cxn>
                <a:cxn ang="0">
                  <a:pos x="43" y="468"/>
                </a:cxn>
                <a:cxn ang="0">
                  <a:pos x="43" y="461"/>
                </a:cxn>
                <a:cxn ang="0">
                  <a:pos x="50" y="439"/>
                </a:cxn>
                <a:cxn ang="0">
                  <a:pos x="50" y="425"/>
                </a:cxn>
                <a:cxn ang="0">
                  <a:pos x="43" y="411"/>
                </a:cxn>
                <a:cxn ang="0">
                  <a:pos x="36" y="397"/>
                </a:cxn>
                <a:cxn ang="0">
                  <a:pos x="36" y="376"/>
                </a:cxn>
                <a:cxn ang="0">
                  <a:pos x="28" y="347"/>
                </a:cxn>
                <a:cxn ang="0">
                  <a:pos x="21" y="354"/>
                </a:cxn>
                <a:cxn ang="0">
                  <a:pos x="7" y="354"/>
                </a:cxn>
                <a:cxn ang="0">
                  <a:pos x="7" y="333"/>
                </a:cxn>
                <a:cxn ang="0">
                  <a:pos x="14" y="305"/>
                </a:cxn>
                <a:cxn ang="0">
                  <a:pos x="14" y="298"/>
                </a:cxn>
                <a:cxn ang="0">
                  <a:pos x="21" y="262"/>
                </a:cxn>
                <a:cxn ang="0">
                  <a:pos x="21" y="241"/>
                </a:cxn>
                <a:cxn ang="0">
                  <a:pos x="21" y="234"/>
                </a:cxn>
                <a:cxn ang="0">
                  <a:pos x="21" y="213"/>
                </a:cxn>
                <a:cxn ang="0">
                  <a:pos x="14" y="199"/>
                </a:cxn>
                <a:cxn ang="0">
                  <a:pos x="7" y="177"/>
                </a:cxn>
                <a:cxn ang="0">
                  <a:pos x="14" y="156"/>
                </a:cxn>
                <a:cxn ang="0">
                  <a:pos x="21" y="135"/>
                </a:cxn>
                <a:cxn ang="0">
                  <a:pos x="36" y="121"/>
                </a:cxn>
                <a:cxn ang="0">
                  <a:pos x="36" y="99"/>
                </a:cxn>
                <a:cxn ang="0">
                  <a:pos x="21" y="92"/>
                </a:cxn>
                <a:cxn ang="0">
                  <a:pos x="14" y="85"/>
                </a:cxn>
                <a:cxn ang="0">
                  <a:pos x="14" y="71"/>
                </a:cxn>
                <a:cxn ang="0">
                  <a:pos x="14" y="57"/>
                </a:cxn>
                <a:cxn ang="0">
                  <a:pos x="7" y="36"/>
                </a:cxn>
                <a:cxn ang="0">
                  <a:pos x="0" y="14"/>
                </a:cxn>
                <a:cxn ang="0">
                  <a:pos x="0" y="0"/>
                </a:cxn>
              </a:cxnLst>
              <a:rect l="0" t="0" r="r" b="b"/>
              <a:pathLst>
                <a:path w="347" h="737">
                  <a:moveTo>
                    <a:pt x="347" y="737"/>
                  </a:moveTo>
                  <a:lnTo>
                    <a:pt x="326" y="723"/>
                  </a:lnTo>
                  <a:lnTo>
                    <a:pt x="312" y="723"/>
                  </a:lnTo>
                  <a:lnTo>
                    <a:pt x="291" y="730"/>
                  </a:lnTo>
                  <a:lnTo>
                    <a:pt x="269" y="716"/>
                  </a:lnTo>
                  <a:lnTo>
                    <a:pt x="262" y="709"/>
                  </a:lnTo>
                  <a:lnTo>
                    <a:pt x="234" y="687"/>
                  </a:lnTo>
                  <a:lnTo>
                    <a:pt x="191" y="666"/>
                  </a:lnTo>
                  <a:lnTo>
                    <a:pt x="170" y="652"/>
                  </a:lnTo>
                  <a:lnTo>
                    <a:pt x="135" y="652"/>
                  </a:lnTo>
                  <a:lnTo>
                    <a:pt x="128" y="631"/>
                  </a:lnTo>
                  <a:lnTo>
                    <a:pt x="113" y="617"/>
                  </a:lnTo>
                  <a:lnTo>
                    <a:pt x="99" y="567"/>
                  </a:lnTo>
                  <a:lnTo>
                    <a:pt x="85" y="532"/>
                  </a:lnTo>
                  <a:lnTo>
                    <a:pt x="99" y="503"/>
                  </a:lnTo>
                  <a:lnTo>
                    <a:pt x="92" y="489"/>
                  </a:lnTo>
                  <a:lnTo>
                    <a:pt x="78" y="496"/>
                  </a:lnTo>
                  <a:lnTo>
                    <a:pt x="64" y="489"/>
                  </a:lnTo>
                  <a:lnTo>
                    <a:pt x="57" y="475"/>
                  </a:lnTo>
                  <a:lnTo>
                    <a:pt x="57" y="461"/>
                  </a:lnTo>
                  <a:lnTo>
                    <a:pt x="43" y="468"/>
                  </a:lnTo>
                  <a:lnTo>
                    <a:pt x="43" y="461"/>
                  </a:lnTo>
                  <a:lnTo>
                    <a:pt x="50" y="439"/>
                  </a:lnTo>
                  <a:lnTo>
                    <a:pt x="50" y="425"/>
                  </a:lnTo>
                  <a:lnTo>
                    <a:pt x="43" y="411"/>
                  </a:lnTo>
                  <a:lnTo>
                    <a:pt x="36" y="397"/>
                  </a:lnTo>
                  <a:lnTo>
                    <a:pt x="36" y="376"/>
                  </a:lnTo>
                  <a:lnTo>
                    <a:pt x="28" y="347"/>
                  </a:lnTo>
                  <a:lnTo>
                    <a:pt x="21" y="354"/>
                  </a:lnTo>
                  <a:lnTo>
                    <a:pt x="7" y="354"/>
                  </a:lnTo>
                  <a:lnTo>
                    <a:pt x="7" y="333"/>
                  </a:lnTo>
                  <a:lnTo>
                    <a:pt x="14" y="305"/>
                  </a:lnTo>
                  <a:lnTo>
                    <a:pt x="14" y="298"/>
                  </a:lnTo>
                  <a:lnTo>
                    <a:pt x="21" y="262"/>
                  </a:lnTo>
                  <a:lnTo>
                    <a:pt x="21" y="241"/>
                  </a:lnTo>
                  <a:lnTo>
                    <a:pt x="21" y="234"/>
                  </a:lnTo>
                  <a:lnTo>
                    <a:pt x="21" y="213"/>
                  </a:lnTo>
                  <a:lnTo>
                    <a:pt x="14" y="199"/>
                  </a:lnTo>
                  <a:lnTo>
                    <a:pt x="7" y="177"/>
                  </a:lnTo>
                  <a:lnTo>
                    <a:pt x="14" y="156"/>
                  </a:lnTo>
                  <a:lnTo>
                    <a:pt x="21" y="135"/>
                  </a:lnTo>
                  <a:lnTo>
                    <a:pt x="36" y="121"/>
                  </a:lnTo>
                  <a:lnTo>
                    <a:pt x="36" y="99"/>
                  </a:lnTo>
                  <a:lnTo>
                    <a:pt x="21" y="92"/>
                  </a:lnTo>
                  <a:lnTo>
                    <a:pt x="14" y="85"/>
                  </a:lnTo>
                  <a:lnTo>
                    <a:pt x="14" y="71"/>
                  </a:lnTo>
                  <a:lnTo>
                    <a:pt x="14" y="57"/>
                  </a:lnTo>
                  <a:lnTo>
                    <a:pt x="7" y="36"/>
                  </a:lnTo>
                  <a:lnTo>
                    <a:pt x="0" y="14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0" name="Freeform 22"/>
            <p:cNvSpPr>
              <a:spLocks noEditPoints="1"/>
            </p:cNvSpPr>
            <p:nvPr/>
          </p:nvSpPr>
          <p:spPr bwMode="auto">
            <a:xfrm>
              <a:off x="411" y="4195"/>
              <a:ext cx="1800" cy="1680"/>
            </a:xfrm>
            <a:custGeom>
              <a:avLst/>
              <a:gdLst/>
              <a:ahLst/>
              <a:cxnLst>
                <a:cxn ang="0">
                  <a:pos x="574" y="1460"/>
                </a:cxn>
                <a:cxn ang="0">
                  <a:pos x="539" y="1396"/>
                </a:cxn>
                <a:cxn ang="0">
                  <a:pos x="560" y="1382"/>
                </a:cxn>
                <a:cxn ang="0">
                  <a:pos x="617" y="1396"/>
                </a:cxn>
                <a:cxn ang="0">
                  <a:pos x="609" y="1467"/>
                </a:cxn>
                <a:cxn ang="0">
                  <a:pos x="99" y="1056"/>
                </a:cxn>
                <a:cxn ang="0">
                  <a:pos x="28" y="914"/>
                </a:cxn>
                <a:cxn ang="0">
                  <a:pos x="43" y="851"/>
                </a:cxn>
                <a:cxn ang="0">
                  <a:pos x="57" y="730"/>
                </a:cxn>
                <a:cxn ang="0">
                  <a:pos x="64" y="624"/>
                </a:cxn>
                <a:cxn ang="0">
                  <a:pos x="446" y="468"/>
                </a:cxn>
                <a:cxn ang="0">
                  <a:pos x="489" y="369"/>
                </a:cxn>
                <a:cxn ang="0">
                  <a:pos x="560" y="277"/>
                </a:cxn>
                <a:cxn ang="0">
                  <a:pos x="539" y="206"/>
                </a:cxn>
                <a:cxn ang="0">
                  <a:pos x="503" y="128"/>
                </a:cxn>
                <a:cxn ang="0">
                  <a:pos x="539" y="0"/>
                </a:cxn>
                <a:cxn ang="0">
                  <a:pos x="617" y="0"/>
                </a:cxn>
                <a:cxn ang="0">
                  <a:pos x="709" y="135"/>
                </a:cxn>
                <a:cxn ang="0">
                  <a:pos x="829" y="163"/>
                </a:cxn>
                <a:cxn ang="0">
                  <a:pos x="1049" y="64"/>
                </a:cxn>
                <a:cxn ang="0">
                  <a:pos x="1084" y="163"/>
                </a:cxn>
                <a:cxn ang="0">
                  <a:pos x="1042" y="284"/>
                </a:cxn>
                <a:cxn ang="0">
                  <a:pos x="1113" y="319"/>
                </a:cxn>
                <a:cxn ang="0">
                  <a:pos x="1176" y="369"/>
                </a:cxn>
                <a:cxn ang="0">
                  <a:pos x="1318" y="369"/>
                </a:cxn>
                <a:cxn ang="0">
                  <a:pos x="1446" y="355"/>
                </a:cxn>
                <a:cxn ang="0">
                  <a:pos x="1531" y="326"/>
                </a:cxn>
                <a:cxn ang="0">
                  <a:pos x="1609" y="262"/>
                </a:cxn>
                <a:cxn ang="0">
                  <a:pos x="1694" y="248"/>
                </a:cxn>
                <a:cxn ang="0">
                  <a:pos x="1679" y="340"/>
                </a:cxn>
                <a:cxn ang="0">
                  <a:pos x="1715" y="461"/>
                </a:cxn>
                <a:cxn ang="0">
                  <a:pos x="1722" y="518"/>
                </a:cxn>
                <a:cxn ang="0">
                  <a:pos x="1793" y="553"/>
                </a:cxn>
                <a:cxn ang="0">
                  <a:pos x="1757" y="596"/>
                </a:cxn>
                <a:cxn ang="0">
                  <a:pos x="1722" y="659"/>
                </a:cxn>
                <a:cxn ang="0">
                  <a:pos x="1658" y="759"/>
                </a:cxn>
                <a:cxn ang="0">
                  <a:pos x="1587" y="794"/>
                </a:cxn>
                <a:cxn ang="0">
                  <a:pos x="1545" y="829"/>
                </a:cxn>
                <a:cxn ang="0">
                  <a:pos x="1545" y="943"/>
                </a:cxn>
                <a:cxn ang="0">
                  <a:pos x="1587" y="1035"/>
                </a:cxn>
                <a:cxn ang="0">
                  <a:pos x="1552" y="1099"/>
                </a:cxn>
                <a:cxn ang="0">
                  <a:pos x="1481" y="1198"/>
                </a:cxn>
                <a:cxn ang="0">
                  <a:pos x="1368" y="1262"/>
                </a:cxn>
                <a:cxn ang="0">
                  <a:pos x="1240" y="1325"/>
                </a:cxn>
                <a:cxn ang="0">
                  <a:pos x="1247" y="1396"/>
                </a:cxn>
                <a:cxn ang="0">
                  <a:pos x="1261" y="1517"/>
                </a:cxn>
                <a:cxn ang="0">
                  <a:pos x="1311" y="1566"/>
                </a:cxn>
                <a:cxn ang="0">
                  <a:pos x="1304" y="1609"/>
                </a:cxn>
                <a:cxn ang="0">
                  <a:pos x="1226" y="1595"/>
                </a:cxn>
                <a:cxn ang="0">
                  <a:pos x="1127" y="1581"/>
                </a:cxn>
                <a:cxn ang="0">
                  <a:pos x="1035" y="1616"/>
                </a:cxn>
                <a:cxn ang="0">
                  <a:pos x="950" y="1651"/>
                </a:cxn>
                <a:cxn ang="0">
                  <a:pos x="879" y="1503"/>
                </a:cxn>
                <a:cxn ang="0">
                  <a:pos x="857" y="1368"/>
                </a:cxn>
                <a:cxn ang="0">
                  <a:pos x="815" y="1240"/>
                </a:cxn>
                <a:cxn ang="0">
                  <a:pos x="723" y="1233"/>
                </a:cxn>
                <a:cxn ang="0">
                  <a:pos x="588" y="1233"/>
                </a:cxn>
                <a:cxn ang="0">
                  <a:pos x="468" y="1361"/>
                </a:cxn>
                <a:cxn ang="0">
                  <a:pos x="454" y="1354"/>
                </a:cxn>
                <a:cxn ang="0">
                  <a:pos x="376" y="1297"/>
                </a:cxn>
                <a:cxn ang="0">
                  <a:pos x="298" y="1219"/>
                </a:cxn>
                <a:cxn ang="0">
                  <a:pos x="220" y="1226"/>
                </a:cxn>
              </a:cxnLst>
              <a:rect l="0" t="0" r="r" b="b"/>
              <a:pathLst>
                <a:path w="1800" h="1680">
                  <a:moveTo>
                    <a:pt x="609" y="1481"/>
                  </a:moveTo>
                  <a:lnTo>
                    <a:pt x="588" y="1474"/>
                  </a:lnTo>
                  <a:lnTo>
                    <a:pt x="574" y="1481"/>
                  </a:lnTo>
                  <a:lnTo>
                    <a:pt x="581" y="1474"/>
                  </a:lnTo>
                  <a:lnTo>
                    <a:pt x="574" y="1460"/>
                  </a:lnTo>
                  <a:lnTo>
                    <a:pt x="581" y="1439"/>
                  </a:lnTo>
                  <a:lnTo>
                    <a:pt x="581" y="1425"/>
                  </a:lnTo>
                  <a:lnTo>
                    <a:pt x="574" y="1418"/>
                  </a:lnTo>
                  <a:lnTo>
                    <a:pt x="553" y="1403"/>
                  </a:lnTo>
                  <a:lnTo>
                    <a:pt x="539" y="1396"/>
                  </a:lnTo>
                  <a:lnTo>
                    <a:pt x="510" y="1389"/>
                  </a:lnTo>
                  <a:lnTo>
                    <a:pt x="517" y="1382"/>
                  </a:lnTo>
                  <a:lnTo>
                    <a:pt x="531" y="1382"/>
                  </a:lnTo>
                  <a:lnTo>
                    <a:pt x="539" y="1375"/>
                  </a:lnTo>
                  <a:lnTo>
                    <a:pt x="560" y="1382"/>
                  </a:lnTo>
                  <a:lnTo>
                    <a:pt x="574" y="1389"/>
                  </a:lnTo>
                  <a:lnTo>
                    <a:pt x="595" y="1389"/>
                  </a:lnTo>
                  <a:lnTo>
                    <a:pt x="617" y="1382"/>
                  </a:lnTo>
                  <a:lnTo>
                    <a:pt x="624" y="1389"/>
                  </a:lnTo>
                  <a:lnTo>
                    <a:pt x="617" y="1396"/>
                  </a:lnTo>
                  <a:lnTo>
                    <a:pt x="638" y="1403"/>
                  </a:lnTo>
                  <a:lnTo>
                    <a:pt x="638" y="1425"/>
                  </a:lnTo>
                  <a:lnTo>
                    <a:pt x="638" y="1432"/>
                  </a:lnTo>
                  <a:lnTo>
                    <a:pt x="617" y="1453"/>
                  </a:lnTo>
                  <a:lnTo>
                    <a:pt x="609" y="1467"/>
                  </a:lnTo>
                  <a:lnTo>
                    <a:pt x="609" y="1481"/>
                  </a:lnTo>
                  <a:close/>
                  <a:moveTo>
                    <a:pt x="106" y="1141"/>
                  </a:moveTo>
                  <a:lnTo>
                    <a:pt x="135" y="1127"/>
                  </a:lnTo>
                  <a:lnTo>
                    <a:pt x="113" y="1092"/>
                  </a:lnTo>
                  <a:lnTo>
                    <a:pt x="99" y="1056"/>
                  </a:lnTo>
                  <a:lnTo>
                    <a:pt x="92" y="1007"/>
                  </a:lnTo>
                  <a:lnTo>
                    <a:pt x="78" y="978"/>
                  </a:lnTo>
                  <a:lnTo>
                    <a:pt x="64" y="950"/>
                  </a:lnTo>
                  <a:lnTo>
                    <a:pt x="35" y="943"/>
                  </a:lnTo>
                  <a:lnTo>
                    <a:pt x="28" y="914"/>
                  </a:lnTo>
                  <a:lnTo>
                    <a:pt x="21" y="922"/>
                  </a:lnTo>
                  <a:lnTo>
                    <a:pt x="14" y="900"/>
                  </a:lnTo>
                  <a:lnTo>
                    <a:pt x="0" y="900"/>
                  </a:lnTo>
                  <a:lnTo>
                    <a:pt x="21" y="879"/>
                  </a:lnTo>
                  <a:lnTo>
                    <a:pt x="43" y="851"/>
                  </a:lnTo>
                  <a:lnTo>
                    <a:pt x="57" y="829"/>
                  </a:lnTo>
                  <a:lnTo>
                    <a:pt x="57" y="815"/>
                  </a:lnTo>
                  <a:lnTo>
                    <a:pt x="50" y="787"/>
                  </a:lnTo>
                  <a:lnTo>
                    <a:pt x="28" y="751"/>
                  </a:lnTo>
                  <a:lnTo>
                    <a:pt x="57" y="730"/>
                  </a:lnTo>
                  <a:lnTo>
                    <a:pt x="43" y="716"/>
                  </a:lnTo>
                  <a:lnTo>
                    <a:pt x="64" y="695"/>
                  </a:lnTo>
                  <a:lnTo>
                    <a:pt x="57" y="681"/>
                  </a:lnTo>
                  <a:lnTo>
                    <a:pt x="85" y="652"/>
                  </a:lnTo>
                  <a:lnTo>
                    <a:pt x="64" y="624"/>
                  </a:lnTo>
                  <a:lnTo>
                    <a:pt x="85" y="610"/>
                  </a:lnTo>
                  <a:lnTo>
                    <a:pt x="206" y="525"/>
                  </a:lnTo>
                  <a:lnTo>
                    <a:pt x="411" y="532"/>
                  </a:lnTo>
                  <a:lnTo>
                    <a:pt x="425" y="496"/>
                  </a:lnTo>
                  <a:lnTo>
                    <a:pt x="446" y="468"/>
                  </a:lnTo>
                  <a:lnTo>
                    <a:pt x="454" y="447"/>
                  </a:lnTo>
                  <a:lnTo>
                    <a:pt x="454" y="433"/>
                  </a:lnTo>
                  <a:lnTo>
                    <a:pt x="461" y="418"/>
                  </a:lnTo>
                  <a:lnTo>
                    <a:pt x="468" y="390"/>
                  </a:lnTo>
                  <a:lnTo>
                    <a:pt x="489" y="369"/>
                  </a:lnTo>
                  <a:lnTo>
                    <a:pt x="510" y="340"/>
                  </a:lnTo>
                  <a:lnTo>
                    <a:pt x="524" y="326"/>
                  </a:lnTo>
                  <a:lnTo>
                    <a:pt x="539" y="305"/>
                  </a:lnTo>
                  <a:lnTo>
                    <a:pt x="546" y="291"/>
                  </a:lnTo>
                  <a:lnTo>
                    <a:pt x="560" y="277"/>
                  </a:lnTo>
                  <a:lnTo>
                    <a:pt x="560" y="262"/>
                  </a:lnTo>
                  <a:lnTo>
                    <a:pt x="567" y="255"/>
                  </a:lnTo>
                  <a:lnTo>
                    <a:pt x="567" y="248"/>
                  </a:lnTo>
                  <a:lnTo>
                    <a:pt x="546" y="220"/>
                  </a:lnTo>
                  <a:lnTo>
                    <a:pt x="539" y="206"/>
                  </a:lnTo>
                  <a:lnTo>
                    <a:pt x="539" y="199"/>
                  </a:lnTo>
                  <a:lnTo>
                    <a:pt x="539" y="177"/>
                  </a:lnTo>
                  <a:lnTo>
                    <a:pt x="531" y="163"/>
                  </a:lnTo>
                  <a:lnTo>
                    <a:pt x="517" y="149"/>
                  </a:lnTo>
                  <a:lnTo>
                    <a:pt x="503" y="128"/>
                  </a:lnTo>
                  <a:lnTo>
                    <a:pt x="496" y="99"/>
                  </a:lnTo>
                  <a:lnTo>
                    <a:pt x="482" y="78"/>
                  </a:lnTo>
                  <a:lnTo>
                    <a:pt x="489" y="43"/>
                  </a:lnTo>
                  <a:lnTo>
                    <a:pt x="503" y="14"/>
                  </a:lnTo>
                  <a:lnTo>
                    <a:pt x="539" y="0"/>
                  </a:lnTo>
                  <a:lnTo>
                    <a:pt x="560" y="22"/>
                  </a:lnTo>
                  <a:lnTo>
                    <a:pt x="588" y="43"/>
                  </a:lnTo>
                  <a:lnTo>
                    <a:pt x="595" y="43"/>
                  </a:lnTo>
                  <a:lnTo>
                    <a:pt x="602" y="14"/>
                  </a:lnTo>
                  <a:lnTo>
                    <a:pt x="617" y="0"/>
                  </a:lnTo>
                  <a:lnTo>
                    <a:pt x="652" y="22"/>
                  </a:lnTo>
                  <a:lnTo>
                    <a:pt x="666" y="36"/>
                  </a:lnTo>
                  <a:lnTo>
                    <a:pt x="673" y="64"/>
                  </a:lnTo>
                  <a:lnTo>
                    <a:pt x="659" y="85"/>
                  </a:lnTo>
                  <a:lnTo>
                    <a:pt x="709" y="135"/>
                  </a:lnTo>
                  <a:lnTo>
                    <a:pt x="702" y="192"/>
                  </a:lnTo>
                  <a:lnTo>
                    <a:pt x="758" y="170"/>
                  </a:lnTo>
                  <a:lnTo>
                    <a:pt x="808" y="163"/>
                  </a:lnTo>
                  <a:lnTo>
                    <a:pt x="815" y="170"/>
                  </a:lnTo>
                  <a:lnTo>
                    <a:pt x="829" y="163"/>
                  </a:lnTo>
                  <a:lnTo>
                    <a:pt x="836" y="163"/>
                  </a:lnTo>
                  <a:lnTo>
                    <a:pt x="914" y="114"/>
                  </a:lnTo>
                  <a:lnTo>
                    <a:pt x="971" y="85"/>
                  </a:lnTo>
                  <a:lnTo>
                    <a:pt x="1028" y="50"/>
                  </a:lnTo>
                  <a:lnTo>
                    <a:pt x="1049" y="64"/>
                  </a:lnTo>
                  <a:lnTo>
                    <a:pt x="1070" y="78"/>
                  </a:lnTo>
                  <a:lnTo>
                    <a:pt x="1091" y="107"/>
                  </a:lnTo>
                  <a:lnTo>
                    <a:pt x="1120" y="135"/>
                  </a:lnTo>
                  <a:lnTo>
                    <a:pt x="1105" y="149"/>
                  </a:lnTo>
                  <a:lnTo>
                    <a:pt x="1084" y="163"/>
                  </a:lnTo>
                  <a:lnTo>
                    <a:pt x="1084" y="192"/>
                  </a:lnTo>
                  <a:lnTo>
                    <a:pt x="1070" y="206"/>
                  </a:lnTo>
                  <a:lnTo>
                    <a:pt x="1070" y="234"/>
                  </a:lnTo>
                  <a:lnTo>
                    <a:pt x="1070" y="270"/>
                  </a:lnTo>
                  <a:lnTo>
                    <a:pt x="1042" y="284"/>
                  </a:lnTo>
                  <a:lnTo>
                    <a:pt x="1035" y="298"/>
                  </a:lnTo>
                  <a:lnTo>
                    <a:pt x="1035" y="312"/>
                  </a:lnTo>
                  <a:lnTo>
                    <a:pt x="1063" y="312"/>
                  </a:lnTo>
                  <a:lnTo>
                    <a:pt x="1084" y="333"/>
                  </a:lnTo>
                  <a:lnTo>
                    <a:pt x="1113" y="319"/>
                  </a:lnTo>
                  <a:lnTo>
                    <a:pt x="1141" y="312"/>
                  </a:lnTo>
                  <a:lnTo>
                    <a:pt x="1141" y="326"/>
                  </a:lnTo>
                  <a:lnTo>
                    <a:pt x="1176" y="333"/>
                  </a:lnTo>
                  <a:lnTo>
                    <a:pt x="1169" y="355"/>
                  </a:lnTo>
                  <a:lnTo>
                    <a:pt x="1176" y="369"/>
                  </a:lnTo>
                  <a:lnTo>
                    <a:pt x="1219" y="376"/>
                  </a:lnTo>
                  <a:lnTo>
                    <a:pt x="1240" y="376"/>
                  </a:lnTo>
                  <a:lnTo>
                    <a:pt x="1276" y="376"/>
                  </a:lnTo>
                  <a:lnTo>
                    <a:pt x="1290" y="369"/>
                  </a:lnTo>
                  <a:lnTo>
                    <a:pt x="1318" y="369"/>
                  </a:lnTo>
                  <a:lnTo>
                    <a:pt x="1354" y="369"/>
                  </a:lnTo>
                  <a:lnTo>
                    <a:pt x="1375" y="369"/>
                  </a:lnTo>
                  <a:lnTo>
                    <a:pt x="1389" y="362"/>
                  </a:lnTo>
                  <a:lnTo>
                    <a:pt x="1410" y="362"/>
                  </a:lnTo>
                  <a:lnTo>
                    <a:pt x="1446" y="355"/>
                  </a:lnTo>
                  <a:lnTo>
                    <a:pt x="1467" y="355"/>
                  </a:lnTo>
                  <a:lnTo>
                    <a:pt x="1495" y="362"/>
                  </a:lnTo>
                  <a:lnTo>
                    <a:pt x="1509" y="362"/>
                  </a:lnTo>
                  <a:lnTo>
                    <a:pt x="1524" y="348"/>
                  </a:lnTo>
                  <a:lnTo>
                    <a:pt x="1531" y="326"/>
                  </a:lnTo>
                  <a:lnTo>
                    <a:pt x="1538" y="319"/>
                  </a:lnTo>
                  <a:lnTo>
                    <a:pt x="1545" y="305"/>
                  </a:lnTo>
                  <a:lnTo>
                    <a:pt x="1566" y="291"/>
                  </a:lnTo>
                  <a:lnTo>
                    <a:pt x="1587" y="277"/>
                  </a:lnTo>
                  <a:lnTo>
                    <a:pt x="1609" y="262"/>
                  </a:lnTo>
                  <a:lnTo>
                    <a:pt x="1623" y="255"/>
                  </a:lnTo>
                  <a:lnTo>
                    <a:pt x="1644" y="248"/>
                  </a:lnTo>
                  <a:lnTo>
                    <a:pt x="1672" y="255"/>
                  </a:lnTo>
                  <a:lnTo>
                    <a:pt x="1687" y="262"/>
                  </a:lnTo>
                  <a:lnTo>
                    <a:pt x="1694" y="248"/>
                  </a:lnTo>
                  <a:lnTo>
                    <a:pt x="1701" y="248"/>
                  </a:lnTo>
                  <a:lnTo>
                    <a:pt x="1687" y="284"/>
                  </a:lnTo>
                  <a:lnTo>
                    <a:pt x="1672" y="319"/>
                  </a:lnTo>
                  <a:lnTo>
                    <a:pt x="1679" y="333"/>
                  </a:lnTo>
                  <a:lnTo>
                    <a:pt x="1679" y="340"/>
                  </a:lnTo>
                  <a:lnTo>
                    <a:pt x="1708" y="362"/>
                  </a:lnTo>
                  <a:lnTo>
                    <a:pt x="1701" y="376"/>
                  </a:lnTo>
                  <a:lnTo>
                    <a:pt x="1701" y="390"/>
                  </a:lnTo>
                  <a:lnTo>
                    <a:pt x="1722" y="433"/>
                  </a:lnTo>
                  <a:lnTo>
                    <a:pt x="1715" y="461"/>
                  </a:lnTo>
                  <a:lnTo>
                    <a:pt x="1658" y="503"/>
                  </a:lnTo>
                  <a:lnTo>
                    <a:pt x="1665" y="511"/>
                  </a:lnTo>
                  <a:lnTo>
                    <a:pt x="1672" y="518"/>
                  </a:lnTo>
                  <a:lnTo>
                    <a:pt x="1694" y="525"/>
                  </a:lnTo>
                  <a:lnTo>
                    <a:pt x="1722" y="518"/>
                  </a:lnTo>
                  <a:lnTo>
                    <a:pt x="1757" y="511"/>
                  </a:lnTo>
                  <a:lnTo>
                    <a:pt x="1786" y="511"/>
                  </a:lnTo>
                  <a:lnTo>
                    <a:pt x="1800" y="525"/>
                  </a:lnTo>
                  <a:lnTo>
                    <a:pt x="1800" y="539"/>
                  </a:lnTo>
                  <a:lnTo>
                    <a:pt x="1793" y="553"/>
                  </a:lnTo>
                  <a:lnTo>
                    <a:pt x="1793" y="574"/>
                  </a:lnTo>
                  <a:lnTo>
                    <a:pt x="1793" y="596"/>
                  </a:lnTo>
                  <a:lnTo>
                    <a:pt x="1786" y="596"/>
                  </a:lnTo>
                  <a:lnTo>
                    <a:pt x="1779" y="596"/>
                  </a:lnTo>
                  <a:lnTo>
                    <a:pt x="1757" y="596"/>
                  </a:lnTo>
                  <a:lnTo>
                    <a:pt x="1750" y="603"/>
                  </a:lnTo>
                  <a:lnTo>
                    <a:pt x="1729" y="603"/>
                  </a:lnTo>
                  <a:lnTo>
                    <a:pt x="1722" y="624"/>
                  </a:lnTo>
                  <a:lnTo>
                    <a:pt x="1715" y="645"/>
                  </a:lnTo>
                  <a:lnTo>
                    <a:pt x="1722" y="659"/>
                  </a:lnTo>
                  <a:lnTo>
                    <a:pt x="1715" y="673"/>
                  </a:lnTo>
                  <a:lnTo>
                    <a:pt x="1708" y="681"/>
                  </a:lnTo>
                  <a:lnTo>
                    <a:pt x="1708" y="695"/>
                  </a:lnTo>
                  <a:lnTo>
                    <a:pt x="1694" y="709"/>
                  </a:lnTo>
                  <a:lnTo>
                    <a:pt x="1658" y="759"/>
                  </a:lnTo>
                  <a:lnTo>
                    <a:pt x="1651" y="744"/>
                  </a:lnTo>
                  <a:lnTo>
                    <a:pt x="1630" y="751"/>
                  </a:lnTo>
                  <a:lnTo>
                    <a:pt x="1623" y="766"/>
                  </a:lnTo>
                  <a:lnTo>
                    <a:pt x="1594" y="773"/>
                  </a:lnTo>
                  <a:lnTo>
                    <a:pt x="1587" y="794"/>
                  </a:lnTo>
                  <a:lnTo>
                    <a:pt x="1566" y="766"/>
                  </a:lnTo>
                  <a:lnTo>
                    <a:pt x="1559" y="787"/>
                  </a:lnTo>
                  <a:lnTo>
                    <a:pt x="1559" y="794"/>
                  </a:lnTo>
                  <a:lnTo>
                    <a:pt x="1552" y="808"/>
                  </a:lnTo>
                  <a:lnTo>
                    <a:pt x="1545" y="829"/>
                  </a:lnTo>
                  <a:lnTo>
                    <a:pt x="1538" y="851"/>
                  </a:lnTo>
                  <a:lnTo>
                    <a:pt x="1545" y="879"/>
                  </a:lnTo>
                  <a:lnTo>
                    <a:pt x="1545" y="914"/>
                  </a:lnTo>
                  <a:lnTo>
                    <a:pt x="1538" y="922"/>
                  </a:lnTo>
                  <a:lnTo>
                    <a:pt x="1545" y="943"/>
                  </a:lnTo>
                  <a:lnTo>
                    <a:pt x="1559" y="964"/>
                  </a:lnTo>
                  <a:lnTo>
                    <a:pt x="1573" y="992"/>
                  </a:lnTo>
                  <a:lnTo>
                    <a:pt x="1609" y="999"/>
                  </a:lnTo>
                  <a:lnTo>
                    <a:pt x="1602" y="1014"/>
                  </a:lnTo>
                  <a:lnTo>
                    <a:pt x="1587" y="1035"/>
                  </a:lnTo>
                  <a:lnTo>
                    <a:pt x="1580" y="1035"/>
                  </a:lnTo>
                  <a:lnTo>
                    <a:pt x="1573" y="1056"/>
                  </a:lnTo>
                  <a:lnTo>
                    <a:pt x="1566" y="1070"/>
                  </a:lnTo>
                  <a:lnTo>
                    <a:pt x="1566" y="1092"/>
                  </a:lnTo>
                  <a:lnTo>
                    <a:pt x="1552" y="1099"/>
                  </a:lnTo>
                  <a:lnTo>
                    <a:pt x="1552" y="1127"/>
                  </a:lnTo>
                  <a:lnTo>
                    <a:pt x="1531" y="1148"/>
                  </a:lnTo>
                  <a:lnTo>
                    <a:pt x="1509" y="1155"/>
                  </a:lnTo>
                  <a:lnTo>
                    <a:pt x="1495" y="1184"/>
                  </a:lnTo>
                  <a:lnTo>
                    <a:pt x="1481" y="1198"/>
                  </a:lnTo>
                  <a:lnTo>
                    <a:pt x="1460" y="1219"/>
                  </a:lnTo>
                  <a:lnTo>
                    <a:pt x="1446" y="1219"/>
                  </a:lnTo>
                  <a:lnTo>
                    <a:pt x="1424" y="1219"/>
                  </a:lnTo>
                  <a:lnTo>
                    <a:pt x="1403" y="1233"/>
                  </a:lnTo>
                  <a:lnTo>
                    <a:pt x="1368" y="1262"/>
                  </a:lnTo>
                  <a:lnTo>
                    <a:pt x="1354" y="1290"/>
                  </a:lnTo>
                  <a:lnTo>
                    <a:pt x="1325" y="1311"/>
                  </a:lnTo>
                  <a:lnTo>
                    <a:pt x="1297" y="1318"/>
                  </a:lnTo>
                  <a:lnTo>
                    <a:pt x="1261" y="1318"/>
                  </a:lnTo>
                  <a:lnTo>
                    <a:pt x="1240" y="1325"/>
                  </a:lnTo>
                  <a:lnTo>
                    <a:pt x="1205" y="1347"/>
                  </a:lnTo>
                  <a:lnTo>
                    <a:pt x="1219" y="1368"/>
                  </a:lnTo>
                  <a:lnTo>
                    <a:pt x="1226" y="1375"/>
                  </a:lnTo>
                  <a:lnTo>
                    <a:pt x="1247" y="1389"/>
                  </a:lnTo>
                  <a:lnTo>
                    <a:pt x="1247" y="1396"/>
                  </a:lnTo>
                  <a:lnTo>
                    <a:pt x="1240" y="1418"/>
                  </a:lnTo>
                  <a:lnTo>
                    <a:pt x="1240" y="1453"/>
                  </a:lnTo>
                  <a:lnTo>
                    <a:pt x="1254" y="1474"/>
                  </a:lnTo>
                  <a:lnTo>
                    <a:pt x="1268" y="1503"/>
                  </a:lnTo>
                  <a:lnTo>
                    <a:pt x="1261" y="1517"/>
                  </a:lnTo>
                  <a:lnTo>
                    <a:pt x="1276" y="1524"/>
                  </a:lnTo>
                  <a:lnTo>
                    <a:pt x="1290" y="1538"/>
                  </a:lnTo>
                  <a:lnTo>
                    <a:pt x="1290" y="1545"/>
                  </a:lnTo>
                  <a:lnTo>
                    <a:pt x="1304" y="1545"/>
                  </a:lnTo>
                  <a:lnTo>
                    <a:pt x="1311" y="1566"/>
                  </a:lnTo>
                  <a:lnTo>
                    <a:pt x="1339" y="1573"/>
                  </a:lnTo>
                  <a:lnTo>
                    <a:pt x="1354" y="1595"/>
                  </a:lnTo>
                  <a:lnTo>
                    <a:pt x="1368" y="1609"/>
                  </a:lnTo>
                  <a:lnTo>
                    <a:pt x="1332" y="1609"/>
                  </a:lnTo>
                  <a:lnTo>
                    <a:pt x="1304" y="1609"/>
                  </a:lnTo>
                  <a:lnTo>
                    <a:pt x="1290" y="1616"/>
                  </a:lnTo>
                  <a:lnTo>
                    <a:pt x="1276" y="1623"/>
                  </a:lnTo>
                  <a:lnTo>
                    <a:pt x="1254" y="1623"/>
                  </a:lnTo>
                  <a:lnTo>
                    <a:pt x="1240" y="1602"/>
                  </a:lnTo>
                  <a:lnTo>
                    <a:pt x="1226" y="1595"/>
                  </a:lnTo>
                  <a:lnTo>
                    <a:pt x="1205" y="1588"/>
                  </a:lnTo>
                  <a:lnTo>
                    <a:pt x="1183" y="1588"/>
                  </a:lnTo>
                  <a:lnTo>
                    <a:pt x="1162" y="1588"/>
                  </a:lnTo>
                  <a:lnTo>
                    <a:pt x="1141" y="1581"/>
                  </a:lnTo>
                  <a:lnTo>
                    <a:pt x="1127" y="1581"/>
                  </a:lnTo>
                  <a:lnTo>
                    <a:pt x="1084" y="1595"/>
                  </a:lnTo>
                  <a:lnTo>
                    <a:pt x="1063" y="1595"/>
                  </a:lnTo>
                  <a:lnTo>
                    <a:pt x="1049" y="1595"/>
                  </a:lnTo>
                  <a:lnTo>
                    <a:pt x="1035" y="1602"/>
                  </a:lnTo>
                  <a:lnTo>
                    <a:pt x="1035" y="1616"/>
                  </a:lnTo>
                  <a:lnTo>
                    <a:pt x="1028" y="1666"/>
                  </a:lnTo>
                  <a:lnTo>
                    <a:pt x="1013" y="1673"/>
                  </a:lnTo>
                  <a:lnTo>
                    <a:pt x="999" y="1680"/>
                  </a:lnTo>
                  <a:lnTo>
                    <a:pt x="971" y="1673"/>
                  </a:lnTo>
                  <a:lnTo>
                    <a:pt x="950" y="1651"/>
                  </a:lnTo>
                  <a:lnTo>
                    <a:pt x="971" y="1609"/>
                  </a:lnTo>
                  <a:lnTo>
                    <a:pt x="943" y="1573"/>
                  </a:lnTo>
                  <a:lnTo>
                    <a:pt x="907" y="1531"/>
                  </a:lnTo>
                  <a:lnTo>
                    <a:pt x="907" y="1538"/>
                  </a:lnTo>
                  <a:lnTo>
                    <a:pt x="879" y="1503"/>
                  </a:lnTo>
                  <a:lnTo>
                    <a:pt x="872" y="1467"/>
                  </a:lnTo>
                  <a:lnTo>
                    <a:pt x="857" y="1446"/>
                  </a:lnTo>
                  <a:lnTo>
                    <a:pt x="857" y="1439"/>
                  </a:lnTo>
                  <a:lnTo>
                    <a:pt x="857" y="1403"/>
                  </a:lnTo>
                  <a:lnTo>
                    <a:pt x="857" y="1368"/>
                  </a:lnTo>
                  <a:lnTo>
                    <a:pt x="850" y="1347"/>
                  </a:lnTo>
                  <a:lnTo>
                    <a:pt x="850" y="1325"/>
                  </a:lnTo>
                  <a:lnTo>
                    <a:pt x="836" y="1297"/>
                  </a:lnTo>
                  <a:lnTo>
                    <a:pt x="829" y="1255"/>
                  </a:lnTo>
                  <a:lnTo>
                    <a:pt x="815" y="1240"/>
                  </a:lnTo>
                  <a:lnTo>
                    <a:pt x="794" y="1219"/>
                  </a:lnTo>
                  <a:lnTo>
                    <a:pt x="780" y="1205"/>
                  </a:lnTo>
                  <a:lnTo>
                    <a:pt x="751" y="1212"/>
                  </a:lnTo>
                  <a:lnTo>
                    <a:pt x="730" y="1226"/>
                  </a:lnTo>
                  <a:lnTo>
                    <a:pt x="723" y="1233"/>
                  </a:lnTo>
                  <a:lnTo>
                    <a:pt x="687" y="1262"/>
                  </a:lnTo>
                  <a:lnTo>
                    <a:pt x="680" y="1290"/>
                  </a:lnTo>
                  <a:lnTo>
                    <a:pt x="645" y="1276"/>
                  </a:lnTo>
                  <a:lnTo>
                    <a:pt x="624" y="1248"/>
                  </a:lnTo>
                  <a:lnTo>
                    <a:pt x="588" y="1233"/>
                  </a:lnTo>
                  <a:lnTo>
                    <a:pt x="553" y="1240"/>
                  </a:lnTo>
                  <a:lnTo>
                    <a:pt x="510" y="1248"/>
                  </a:lnTo>
                  <a:lnTo>
                    <a:pt x="482" y="1269"/>
                  </a:lnTo>
                  <a:lnTo>
                    <a:pt x="454" y="1340"/>
                  </a:lnTo>
                  <a:lnTo>
                    <a:pt x="468" y="1361"/>
                  </a:lnTo>
                  <a:lnTo>
                    <a:pt x="482" y="1368"/>
                  </a:lnTo>
                  <a:lnTo>
                    <a:pt x="496" y="1382"/>
                  </a:lnTo>
                  <a:lnTo>
                    <a:pt x="475" y="1382"/>
                  </a:lnTo>
                  <a:lnTo>
                    <a:pt x="461" y="1375"/>
                  </a:lnTo>
                  <a:lnTo>
                    <a:pt x="454" y="1354"/>
                  </a:lnTo>
                  <a:lnTo>
                    <a:pt x="439" y="1347"/>
                  </a:lnTo>
                  <a:lnTo>
                    <a:pt x="432" y="1333"/>
                  </a:lnTo>
                  <a:lnTo>
                    <a:pt x="418" y="1318"/>
                  </a:lnTo>
                  <a:lnTo>
                    <a:pt x="404" y="1304"/>
                  </a:lnTo>
                  <a:lnTo>
                    <a:pt x="376" y="1297"/>
                  </a:lnTo>
                  <a:lnTo>
                    <a:pt x="354" y="1276"/>
                  </a:lnTo>
                  <a:lnTo>
                    <a:pt x="319" y="1262"/>
                  </a:lnTo>
                  <a:lnTo>
                    <a:pt x="305" y="1240"/>
                  </a:lnTo>
                  <a:lnTo>
                    <a:pt x="305" y="1226"/>
                  </a:lnTo>
                  <a:lnTo>
                    <a:pt x="298" y="1219"/>
                  </a:lnTo>
                  <a:lnTo>
                    <a:pt x="283" y="1198"/>
                  </a:lnTo>
                  <a:lnTo>
                    <a:pt x="255" y="1205"/>
                  </a:lnTo>
                  <a:lnTo>
                    <a:pt x="255" y="1198"/>
                  </a:lnTo>
                  <a:lnTo>
                    <a:pt x="241" y="1205"/>
                  </a:lnTo>
                  <a:lnTo>
                    <a:pt x="220" y="1226"/>
                  </a:lnTo>
                  <a:lnTo>
                    <a:pt x="184" y="1198"/>
                  </a:lnTo>
                  <a:lnTo>
                    <a:pt x="163" y="1198"/>
                  </a:lnTo>
                  <a:lnTo>
                    <a:pt x="106" y="1141"/>
                  </a:lnTo>
                  <a:close/>
                </a:path>
              </a:pathLst>
            </a:custGeom>
            <a:solidFill>
              <a:srgbClr val="FFFF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1" name="Freeform 23"/>
            <p:cNvSpPr>
              <a:spLocks/>
            </p:cNvSpPr>
            <p:nvPr/>
          </p:nvSpPr>
          <p:spPr bwMode="auto">
            <a:xfrm>
              <a:off x="921" y="5570"/>
              <a:ext cx="128" cy="106"/>
            </a:xfrm>
            <a:custGeom>
              <a:avLst/>
              <a:gdLst/>
              <a:ahLst/>
              <a:cxnLst>
                <a:cxn ang="0">
                  <a:pos x="99" y="106"/>
                </a:cxn>
                <a:cxn ang="0">
                  <a:pos x="78" y="99"/>
                </a:cxn>
                <a:cxn ang="0">
                  <a:pos x="64" y="106"/>
                </a:cxn>
                <a:cxn ang="0">
                  <a:pos x="71" y="99"/>
                </a:cxn>
                <a:cxn ang="0">
                  <a:pos x="64" y="85"/>
                </a:cxn>
                <a:cxn ang="0">
                  <a:pos x="71" y="64"/>
                </a:cxn>
                <a:cxn ang="0">
                  <a:pos x="71" y="50"/>
                </a:cxn>
                <a:cxn ang="0">
                  <a:pos x="64" y="43"/>
                </a:cxn>
                <a:cxn ang="0">
                  <a:pos x="43" y="28"/>
                </a:cxn>
                <a:cxn ang="0">
                  <a:pos x="29" y="21"/>
                </a:cxn>
                <a:cxn ang="0">
                  <a:pos x="0" y="14"/>
                </a:cxn>
                <a:cxn ang="0">
                  <a:pos x="7" y="7"/>
                </a:cxn>
                <a:cxn ang="0">
                  <a:pos x="21" y="7"/>
                </a:cxn>
                <a:cxn ang="0">
                  <a:pos x="29" y="0"/>
                </a:cxn>
                <a:cxn ang="0">
                  <a:pos x="50" y="7"/>
                </a:cxn>
                <a:cxn ang="0">
                  <a:pos x="64" y="14"/>
                </a:cxn>
                <a:cxn ang="0">
                  <a:pos x="85" y="14"/>
                </a:cxn>
                <a:cxn ang="0">
                  <a:pos x="107" y="7"/>
                </a:cxn>
                <a:cxn ang="0">
                  <a:pos x="114" y="14"/>
                </a:cxn>
                <a:cxn ang="0">
                  <a:pos x="107" y="21"/>
                </a:cxn>
                <a:cxn ang="0">
                  <a:pos x="128" y="28"/>
                </a:cxn>
                <a:cxn ang="0">
                  <a:pos x="128" y="50"/>
                </a:cxn>
                <a:cxn ang="0">
                  <a:pos x="128" y="57"/>
                </a:cxn>
                <a:cxn ang="0">
                  <a:pos x="107" y="78"/>
                </a:cxn>
                <a:cxn ang="0">
                  <a:pos x="99" y="92"/>
                </a:cxn>
                <a:cxn ang="0">
                  <a:pos x="99" y="106"/>
                </a:cxn>
              </a:cxnLst>
              <a:rect l="0" t="0" r="r" b="b"/>
              <a:pathLst>
                <a:path w="128" h="106">
                  <a:moveTo>
                    <a:pt x="99" y="106"/>
                  </a:moveTo>
                  <a:lnTo>
                    <a:pt x="78" y="99"/>
                  </a:lnTo>
                  <a:lnTo>
                    <a:pt x="64" y="106"/>
                  </a:lnTo>
                  <a:lnTo>
                    <a:pt x="71" y="99"/>
                  </a:lnTo>
                  <a:lnTo>
                    <a:pt x="64" y="85"/>
                  </a:lnTo>
                  <a:lnTo>
                    <a:pt x="71" y="64"/>
                  </a:lnTo>
                  <a:lnTo>
                    <a:pt x="71" y="50"/>
                  </a:lnTo>
                  <a:lnTo>
                    <a:pt x="64" y="43"/>
                  </a:lnTo>
                  <a:lnTo>
                    <a:pt x="43" y="28"/>
                  </a:lnTo>
                  <a:lnTo>
                    <a:pt x="29" y="21"/>
                  </a:lnTo>
                  <a:lnTo>
                    <a:pt x="0" y="14"/>
                  </a:lnTo>
                  <a:lnTo>
                    <a:pt x="7" y="7"/>
                  </a:lnTo>
                  <a:lnTo>
                    <a:pt x="21" y="7"/>
                  </a:lnTo>
                  <a:lnTo>
                    <a:pt x="29" y="0"/>
                  </a:lnTo>
                  <a:lnTo>
                    <a:pt x="50" y="7"/>
                  </a:lnTo>
                  <a:lnTo>
                    <a:pt x="64" y="14"/>
                  </a:lnTo>
                  <a:lnTo>
                    <a:pt x="85" y="14"/>
                  </a:lnTo>
                  <a:lnTo>
                    <a:pt x="107" y="7"/>
                  </a:lnTo>
                  <a:lnTo>
                    <a:pt x="114" y="14"/>
                  </a:lnTo>
                  <a:lnTo>
                    <a:pt x="107" y="21"/>
                  </a:lnTo>
                  <a:lnTo>
                    <a:pt x="128" y="28"/>
                  </a:lnTo>
                  <a:lnTo>
                    <a:pt x="128" y="50"/>
                  </a:lnTo>
                  <a:lnTo>
                    <a:pt x="128" y="57"/>
                  </a:lnTo>
                  <a:lnTo>
                    <a:pt x="107" y="78"/>
                  </a:lnTo>
                  <a:lnTo>
                    <a:pt x="99" y="92"/>
                  </a:lnTo>
                  <a:lnTo>
                    <a:pt x="99" y="106"/>
                  </a:lnTo>
                  <a:close/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2" name="Freeform 24"/>
            <p:cNvSpPr>
              <a:spLocks/>
            </p:cNvSpPr>
            <p:nvPr/>
          </p:nvSpPr>
          <p:spPr bwMode="auto">
            <a:xfrm>
              <a:off x="411" y="4195"/>
              <a:ext cx="1354" cy="1141"/>
            </a:xfrm>
            <a:custGeom>
              <a:avLst/>
              <a:gdLst/>
              <a:ahLst/>
              <a:cxnLst>
                <a:cxn ang="0">
                  <a:pos x="135" y="1127"/>
                </a:cxn>
                <a:cxn ang="0">
                  <a:pos x="99" y="1056"/>
                </a:cxn>
                <a:cxn ang="0">
                  <a:pos x="78" y="978"/>
                </a:cxn>
                <a:cxn ang="0">
                  <a:pos x="35" y="943"/>
                </a:cxn>
                <a:cxn ang="0">
                  <a:pos x="21" y="922"/>
                </a:cxn>
                <a:cxn ang="0">
                  <a:pos x="0" y="900"/>
                </a:cxn>
                <a:cxn ang="0">
                  <a:pos x="43" y="851"/>
                </a:cxn>
                <a:cxn ang="0">
                  <a:pos x="57" y="815"/>
                </a:cxn>
                <a:cxn ang="0">
                  <a:pos x="28" y="751"/>
                </a:cxn>
                <a:cxn ang="0">
                  <a:pos x="43" y="716"/>
                </a:cxn>
                <a:cxn ang="0">
                  <a:pos x="57" y="681"/>
                </a:cxn>
                <a:cxn ang="0">
                  <a:pos x="64" y="624"/>
                </a:cxn>
                <a:cxn ang="0">
                  <a:pos x="206" y="525"/>
                </a:cxn>
                <a:cxn ang="0">
                  <a:pos x="425" y="496"/>
                </a:cxn>
                <a:cxn ang="0">
                  <a:pos x="454" y="447"/>
                </a:cxn>
                <a:cxn ang="0">
                  <a:pos x="461" y="418"/>
                </a:cxn>
                <a:cxn ang="0">
                  <a:pos x="489" y="369"/>
                </a:cxn>
                <a:cxn ang="0">
                  <a:pos x="524" y="326"/>
                </a:cxn>
                <a:cxn ang="0">
                  <a:pos x="546" y="291"/>
                </a:cxn>
                <a:cxn ang="0">
                  <a:pos x="560" y="262"/>
                </a:cxn>
                <a:cxn ang="0">
                  <a:pos x="567" y="248"/>
                </a:cxn>
                <a:cxn ang="0">
                  <a:pos x="539" y="206"/>
                </a:cxn>
                <a:cxn ang="0">
                  <a:pos x="539" y="177"/>
                </a:cxn>
                <a:cxn ang="0">
                  <a:pos x="517" y="149"/>
                </a:cxn>
                <a:cxn ang="0">
                  <a:pos x="496" y="99"/>
                </a:cxn>
                <a:cxn ang="0">
                  <a:pos x="489" y="43"/>
                </a:cxn>
                <a:cxn ang="0">
                  <a:pos x="539" y="0"/>
                </a:cxn>
                <a:cxn ang="0">
                  <a:pos x="588" y="43"/>
                </a:cxn>
                <a:cxn ang="0">
                  <a:pos x="602" y="14"/>
                </a:cxn>
                <a:cxn ang="0">
                  <a:pos x="652" y="22"/>
                </a:cxn>
                <a:cxn ang="0">
                  <a:pos x="673" y="64"/>
                </a:cxn>
                <a:cxn ang="0">
                  <a:pos x="709" y="135"/>
                </a:cxn>
                <a:cxn ang="0">
                  <a:pos x="758" y="170"/>
                </a:cxn>
                <a:cxn ang="0">
                  <a:pos x="815" y="170"/>
                </a:cxn>
                <a:cxn ang="0">
                  <a:pos x="836" y="163"/>
                </a:cxn>
                <a:cxn ang="0">
                  <a:pos x="971" y="85"/>
                </a:cxn>
                <a:cxn ang="0">
                  <a:pos x="1049" y="64"/>
                </a:cxn>
                <a:cxn ang="0">
                  <a:pos x="1091" y="107"/>
                </a:cxn>
                <a:cxn ang="0">
                  <a:pos x="1105" y="149"/>
                </a:cxn>
                <a:cxn ang="0">
                  <a:pos x="1084" y="192"/>
                </a:cxn>
                <a:cxn ang="0">
                  <a:pos x="1070" y="234"/>
                </a:cxn>
                <a:cxn ang="0">
                  <a:pos x="1042" y="284"/>
                </a:cxn>
                <a:cxn ang="0">
                  <a:pos x="1035" y="312"/>
                </a:cxn>
                <a:cxn ang="0">
                  <a:pos x="1084" y="333"/>
                </a:cxn>
                <a:cxn ang="0">
                  <a:pos x="1141" y="312"/>
                </a:cxn>
                <a:cxn ang="0">
                  <a:pos x="1176" y="333"/>
                </a:cxn>
                <a:cxn ang="0">
                  <a:pos x="1176" y="369"/>
                </a:cxn>
                <a:cxn ang="0">
                  <a:pos x="1240" y="376"/>
                </a:cxn>
                <a:cxn ang="0">
                  <a:pos x="1290" y="369"/>
                </a:cxn>
                <a:cxn ang="0">
                  <a:pos x="1354" y="369"/>
                </a:cxn>
              </a:cxnLst>
              <a:rect l="0" t="0" r="r" b="b"/>
              <a:pathLst>
                <a:path w="1354" h="1141">
                  <a:moveTo>
                    <a:pt x="106" y="1141"/>
                  </a:moveTo>
                  <a:lnTo>
                    <a:pt x="135" y="1127"/>
                  </a:lnTo>
                  <a:lnTo>
                    <a:pt x="113" y="1092"/>
                  </a:lnTo>
                  <a:lnTo>
                    <a:pt x="99" y="1056"/>
                  </a:lnTo>
                  <a:lnTo>
                    <a:pt x="92" y="1007"/>
                  </a:lnTo>
                  <a:lnTo>
                    <a:pt x="78" y="978"/>
                  </a:lnTo>
                  <a:lnTo>
                    <a:pt x="64" y="950"/>
                  </a:lnTo>
                  <a:lnTo>
                    <a:pt x="35" y="943"/>
                  </a:lnTo>
                  <a:lnTo>
                    <a:pt x="28" y="914"/>
                  </a:lnTo>
                  <a:lnTo>
                    <a:pt x="21" y="922"/>
                  </a:lnTo>
                  <a:lnTo>
                    <a:pt x="14" y="900"/>
                  </a:lnTo>
                  <a:lnTo>
                    <a:pt x="0" y="900"/>
                  </a:lnTo>
                  <a:lnTo>
                    <a:pt x="21" y="879"/>
                  </a:lnTo>
                  <a:lnTo>
                    <a:pt x="43" y="851"/>
                  </a:lnTo>
                  <a:lnTo>
                    <a:pt x="57" y="829"/>
                  </a:lnTo>
                  <a:lnTo>
                    <a:pt x="57" y="815"/>
                  </a:lnTo>
                  <a:lnTo>
                    <a:pt x="50" y="787"/>
                  </a:lnTo>
                  <a:lnTo>
                    <a:pt x="28" y="751"/>
                  </a:lnTo>
                  <a:lnTo>
                    <a:pt x="57" y="730"/>
                  </a:lnTo>
                  <a:lnTo>
                    <a:pt x="43" y="716"/>
                  </a:lnTo>
                  <a:lnTo>
                    <a:pt x="64" y="695"/>
                  </a:lnTo>
                  <a:lnTo>
                    <a:pt x="57" y="681"/>
                  </a:lnTo>
                  <a:lnTo>
                    <a:pt x="85" y="652"/>
                  </a:lnTo>
                  <a:lnTo>
                    <a:pt x="64" y="624"/>
                  </a:lnTo>
                  <a:lnTo>
                    <a:pt x="85" y="610"/>
                  </a:lnTo>
                  <a:lnTo>
                    <a:pt x="206" y="525"/>
                  </a:lnTo>
                  <a:lnTo>
                    <a:pt x="411" y="532"/>
                  </a:lnTo>
                  <a:lnTo>
                    <a:pt x="425" y="496"/>
                  </a:lnTo>
                  <a:lnTo>
                    <a:pt x="446" y="468"/>
                  </a:lnTo>
                  <a:lnTo>
                    <a:pt x="454" y="447"/>
                  </a:lnTo>
                  <a:lnTo>
                    <a:pt x="454" y="433"/>
                  </a:lnTo>
                  <a:lnTo>
                    <a:pt x="461" y="418"/>
                  </a:lnTo>
                  <a:lnTo>
                    <a:pt x="468" y="390"/>
                  </a:lnTo>
                  <a:lnTo>
                    <a:pt x="489" y="369"/>
                  </a:lnTo>
                  <a:lnTo>
                    <a:pt x="510" y="340"/>
                  </a:lnTo>
                  <a:lnTo>
                    <a:pt x="524" y="326"/>
                  </a:lnTo>
                  <a:lnTo>
                    <a:pt x="539" y="305"/>
                  </a:lnTo>
                  <a:lnTo>
                    <a:pt x="546" y="291"/>
                  </a:lnTo>
                  <a:lnTo>
                    <a:pt x="560" y="277"/>
                  </a:lnTo>
                  <a:lnTo>
                    <a:pt x="560" y="262"/>
                  </a:lnTo>
                  <a:lnTo>
                    <a:pt x="567" y="255"/>
                  </a:lnTo>
                  <a:lnTo>
                    <a:pt x="567" y="248"/>
                  </a:lnTo>
                  <a:lnTo>
                    <a:pt x="546" y="220"/>
                  </a:lnTo>
                  <a:lnTo>
                    <a:pt x="539" y="206"/>
                  </a:lnTo>
                  <a:lnTo>
                    <a:pt x="539" y="199"/>
                  </a:lnTo>
                  <a:lnTo>
                    <a:pt x="539" y="177"/>
                  </a:lnTo>
                  <a:lnTo>
                    <a:pt x="531" y="163"/>
                  </a:lnTo>
                  <a:lnTo>
                    <a:pt x="517" y="149"/>
                  </a:lnTo>
                  <a:lnTo>
                    <a:pt x="503" y="128"/>
                  </a:lnTo>
                  <a:lnTo>
                    <a:pt x="496" y="99"/>
                  </a:lnTo>
                  <a:lnTo>
                    <a:pt x="482" y="78"/>
                  </a:lnTo>
                  <a:lnTo>
                    <a:pt x="489" y="43"/>
                  </a:lnTo>
                  <a:lnTo>
                    <a:pt x="503" y="14"/>
                  </a:lnTo>
                  <a:lnTo>
                    <a:pt x="539" y="0"/>
                  </a:lnTo>
                  <a:lnTo>
                    <a:pt x="560" y="22"/>
                  </a:lnTo>
                  <a:lnTo>
                    <a:pt x="588" y="43"/>
                  </a:lnTo>
                  <a:lnTo>
                    <a:pt x="595" y="43"/>
                  </a:lnTo>
                  <a:lnTo>
                    <a:pt x="602" y="14"/>
                  </a:lnTo>
                  <a:lnTo>
                    <a:pt x="617" y="0"/>
                  </a:lnTo>
                  <a:lnTo>
                    <a:pt x="652" y="22"/>
                  </a:lnTo>
                  <a:lnTo>
                    <a:pt x="666" y="36"/>
                  </a:lnTo>
                  <a:lnTo>
                    <a:pt x="673" y="64"/>
                  </a:lnTo>
                  <a:lnTo>
                    <a:pt x="659" y="85"/>
                  </a:lnTo>
                  <a:lnTo>
                    <a:pt x="709" y="135"/>
                  </a:lnTo>
                  <a:lnTo>
                    <a:pt x="702" y="192"/>
                  </a:lnTo>
                  <a:lnTo>
                    <a:pt x="758" y="170"/>
                  </a:lnTo>
                  <a:lnTo>
                    <a:pt x="808" y="163"/>
                  </a:lnTo>
                  <a:lnTo>
                    <a:pt x="815" y="170"/>
                  </a:lnTo>
                  <a:lnTo>
                    <a:pt x="829" y="163"/>
                  </a:lnTo>
                  <a:lnTo>
                    <a:pt x="836" y="163"/>
                  </a:lnTo>
                  <a:lnTo>
                    <a:pt x="914" y="114"/>
                  </a:lnTo>
                  <a:lnTo>
                    <a:pt x="971" y="85"/>
                  </a:lnTo>
                  <a:lnTo>
                    <a:pt x="1028" y="50"/>
                  </a:lnTo>
                  <a:lnTo>
                    <a:pt x="1049" y="64"/>
                  </a:lnTo>
                  <a:lnTo>
                    <a:pt x="1070" y="78"/>
                  </a:lnTo>
                  <a:lnTo>
                    <a:pt x="1091" y="107"/>
                  </a:lnTo>
                  <a:lnTo>
                    <a:pt x="1120" y="135"/>
                  </a:lnTo>
                  <a:lnTo>
                    <a:pt x="1105" y="149"/>
                  </a:lnTo>
                  <a:lnTo>
                    <a:pt x="1084" y="163"/>
                  </a:lnTo>
                  <a:lnTo>
                    <a:pt x="1084" y="192"/>
                  </a:lnTo>
                  <a:lnTo>
                    <a:pt x="1070" y="206"/>
                  </a:lnTo>
                  <a:lnTo>
                    <a:pt x="1070" y="234"/>
                  </a:lnTo>
                  <a:lnTo>
                    <a:pt x="1070" y="270"/>
                  </a:lnTo>
                  <a:lnTo>
                    <a:pt x="1042" y="284"/>
                  </a:lnTo>
                  <a:lnTo>
                    <a:pt x="1035" y="298"/>
                  </a:lnTo>
                  <a:lnTo>
                    <a:pt x="1035" y="312"/>
                  </a:lnTo>
                  <a:lnTo>
                    <a:pt x="1063" y="312"/>
                  </a:lnTo>
                  <a:lnTo>
                    <a:pt x="1084" y="333"/>
                  </a:lnTo>
                  <a:lnTo>
                    <a:pt x="1113" y="319"/>
                  </a:lnTo>
                  <a:lnTo>
                    <a:pt x="1141" y="312"/>
                  </a:lnTo>
                  <a:lnTo>
                    <a:pt x="1141" y="326"/>
                  </a:lnTo>
                  <a:lnTo>
                    <a:pt x="1176" y="333"/>
                  </a:lnTo>
                  <a:lnTo>
                    <a:pt x="1169" y="355"/>
                  </a:lnTo>
                  <a:lnTo>
                    <a:pt x="1176" y="369"/>
                  </a:lnTo>
                  <a:lnTo>
                    <a:pt x="1219" y="376"/>
                  </a:lnTo>
                  <a:lnTo>
                    <a:pt x="1240" y="376"/>
                  </a:lnTo>
                  <a:lnTo>
                    <a:pt x="1276" y="376"/>
                  </a:lnTo>
                  <a:lnTo>
                    <a:pt x="1290" y="369"/>
                  </a:lnTo>
                  <a:lnTo>
                    <a:pt x="1318" y="369"/>
                  </a:lnTo>
                  <a:lnTo>
                    <a:pt x="1354" y="369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3" name="Freeform 25"/>
            <p:cNvSpPr>
              <a:spLocks/>
            </p:cNvSpPr>
            <p:nvPr/>
          </p:nvSpPr>
          <p:spPr bwMode="auto">
            <a:xfrm>
              <a:off x="1616" y="4443"/>
              <a:ext cx="595" cy="1148"/>
            </a:xfrm>
            <a:custGeom>
              <a:avLst/>
              <a:gdLst/>
              <a:ahLst/>
              <a:cxnLst>
                <a:cxn ang="0">
                  <a:pos x="170" y="121"/>
                </a:cxn>
                <a:cxn ang="0">
                  <a:pos x="205" y="114"/>
                </a:cxn>
                <a:cxn ang="0">
                  <a:pos x="262" y="107"/>
                </a:cxn>
                <a:cxn ang="0">
                  <a:pos x="304" y="114"/>
                </a:cxn>
                <a:cxn ang="0">
                  <a:pos x="326" y="78"/>
                </a:cxn>
                <a:cxn ang="0">
                  <a:pos x="340" y="57"/>
                </a:cxn>
                <a:cxn ang="0">
                  <a:pos x="382" y="29"/>
                </a:cxn>
                <a:cxn ang="0">
                  <a:pos x="418" y="7"/>
                </a:cxn>
                <a:cxn ang="0">
                  <a:pos x="467" y="7"/>
                </a:cxn>
                <a:cxn ang="0">
                  <a:pos x="489" y="0"/>
                </a:cxn>
                <a:cxn ang="0">
                  <a:pos x="482" y="36"/>
                </a:cxn>
                <a:cxn ang="0">
                  <a:pos x="474" y="85"/>
                </a:cxn>
                <a:cxn ang="0">
                  <a:pos x="503" y="114"/>
                </a:cxn>
                <a:cxn ang="0">
                  <a:pos x="496" y="142"/>
                </a:cxn>
                <a:cxn ang="0">
                  <a:pos x="510" y="213"/>
                </a:cxn>
                <a:cxn ang="0">
                  <a:pos x="460" y="263"/>
                </a:cxn>
                <a:cxn ang="0">
                  <a:pos x="489" y="277"/>
                </a:cxn>
                <a:cxn ang="0">
                  <a:pos x="552" y="263"/>
                </a:cxn>
                <a:cxn ang="0">
                  <a:pos x="595" y="277"/>
                </a:cxn>
                <a:cxn ang="0">
                  <a:pos x="588" y="305"/>
                </a:cxn>
                <a:cxn ang="0">
                  <a:pos x="588" y="348"/>
                </a:cxn>
                <a:cxn ang="0">
                  <a:pos x="574" y="348"/>
                </a:cxn>
                <a:cxn ang="0">
                  <a:pos x="545" y="355"/>
                </a:cxn>
                <a:cxn ang="0">
                  <a:pos x="517" y="376"/>
                </a:cxn>
                <a:cxn ang="0">
                  <a:pos x="517" y="411"/>
                </a:cxn>
                <a:cxn ang="0">
                  <a:pos x="503" y="433"/>
                </a:cxn>
                <a:cxn ang="0">
                  <a:pos x="489" y="461"/>
                </a:cxn>
                <a:cxn ang="0">
                  <a:pos x="446" y="496"/>
                </a:cxn>
                <a:cxn ang="0">
                  <a:pos x="418" y="518"/>
                </a:cxn>
                <a:cxn ang="0">
                  <a:pos x="382" y="546"/>
                </a:cxn>
                <a:cxn ang="0">
                  <a:pos x="354" y="539"/>
                </a:cxn>
                <a:cxn ang="0">
                  <a:pos x="347" y="560"/>
                </a:cxn>
                <a:cxn ang="0">
                  <a:pos x="333" y="603"/>
                </a:cxn>
                <a:cxn ang="0">
                  <a:pos x="340" y="666"/>
                </a:cxn>
                <a:cxn ang="0">
                  <a:pos x="340" y="695"/>
                </a:cxn>
                <a:cxn ang="0">
                  <a:pos x="368" y="744"/>
                </a:cxn>
                <a:cxn ang="0">
                  <a:pos x="397" y="766"/>
                </a:cxn>
                <a:cxn ang="0">
                  <a:pos x="375" y="787"/>
                </a:cxn>
                <a:cxn ang="0">
                  <a:pos x="361" y="822"/>
                </a:cxn>
                <a:cxn ang="0">
                  <a:pos x="347" y="851"/>
                </a:cxn>
                <a:cxn ang="0">
                  <a:pos x="326" y="900"/>
                </a:cxn>
                <a:cxn ang="0">
                  <a:pos x="290" y="936"/>
                </a:cxn>
                <a:cxn ang="0">
                  <a:pos x="255" y="971"/>
                </a:cxn>
                <a:cxn ang="0">
                  <a:pos x="219" y="971"/>
                </a:cxn>
                <a:cxn ang="0">
                  <a:pos x="163" y="1014"/>
                </a:cxn>
                <a:cxn ang="0">
                  <a:pos x="120" y="1063"/>
                </a:cxn>
                <a:cxn ang="0">
                  <a:pos x="56" y="1070"/>
                </a:cxn>
                <a:cxn ang="0">
                  <a:pos x="0" y="1099"/>
                </a:cxn>
                <a:cxn ang="0">
                  <a:pos x="21" y="1127"/>
                </a:cxn>
                <a:cxn ang="0">
                  <a:pos x="42" y="1148"/>
                </a:cxn>
              </a:cxnLst>
              <a:rect l="0" t="0" r="r" b="b"/>
              <a:pathLst>
                <a:path w="595" h="1148">
                  <a:moveTo>
                    <a:pt x="149" y="121"/>
                  </a:moveTo>
                  <a:lnTo>
                    <a:pt x="170" y="121"/>
                  </a:lnTo>
                  <a:lnTo>
                    <a:pt x="184" y="114"/>
                  </a:lnTo>
                  <a:lnTo>
                    <a:pt x="205" y="114"/>
                  </a:lnTo>
                  <a:lnTo>
                    <a:pt x="241" y="107"/>
                  </a:lnTo>
                  <a:lnTo>
                    <a:pt x="262" y="107"/>
                  </a:lnTo>
                  <a:lnTo>
                    <a:pt x="290" y="114"/>
                  </a:lnTo>
                  <a:lnTo>
                    <a:pt x="304" y="114"/>
                  </a:lnTo>
                  <a:lnTo>
                    <a:pt x="319" y="100"/>
                  </a:lnTo>
                  <a:lnTo>
                    <a:pt x="326" y="78"/>
                  </a:lnTo>
                  <a:lnTo>
                    <a:pt x="333" y="71"/>
                  </a:lnTo>
                  <a:lnTo>
                    <a:pt x="340" y="57"/>
                  </a:lnTo>
                  <a:lnTo>
                    <a:pt x="361" y="43"/>
                  </a:lnTo>
                  <a:lnTo>
                    <a:pt x="382" y="29"/>
                  </a:lnTo>
                  <a:lnTo>
                    <a:pt x="404" y="14"/>
                  </a:lnTo>
                  <a:lnTo>
                    <a:pt x="418" y="7"/>
                  </a:lnTo>
                  <a:lnTo>
                    <a:pt x="439" y="0"/>
                  </a:lnTo>
                  <a:lnTo>
                    <a:pt x="467" y="7"/>
                  </a:lnTo>
                  <a:lnTo>
                    <a:pt x="482" y="14"/>
                  </a:lnTo>
                  <a:lnTo>
                    <a:pt x="489" y="0"/>
                  </a:lnTo>
                  <a:lnTo>
                    <a:pt x="496" y="0"/>
                  </a:lnTo>
                  <a:lnTo>
                    <a:pt x="482" y="36"/>
                  </a:lnTo>
                  <a:lnTo>
                    <a:pt x="467" y="71"/>
                  </a:lnTo>
                  <a:lnTo>
                    <a:pt x="474" y="85"/>
                  </a:lnTo>
                  <a:lnTo>
                    <a:pt x="474" y="92"/>
                  </a:lnTo>
                  <a:lnTo>
                    <a:pt x="503" y="114"/>
                  </a:lnTo>
                  <a:lnTo>
                    <a:pt x="496" y="128"/>
                  </a:lnTo>
                  <a:lnTo>
                    <a:pt x="496" y="142"/>
                  </a:lnTo>
                  <a:lnTo>
                    <a:pt x="517" y="185"/>
                  </a:lnTo>
                  <a:lnTo>
                    <a:pt x="510" y="213"/>
                  </a:lnTo>
                  <a:lnTo>
                    <a:pt x="453" y="255"/>
                  </a:lnTo>
                  <a:lnTo>
                    <a:pt x="460" y="263"/>
                  </a:lnTo>
                  <a:lnTo>
                    <a:pt x="467" y="270"/>
                  </a:lnTo>
                  <a:lnTo>
                    <a:pt x="489" y="277"/>
                  </a:lnTo>
                  <a:lnTo>
                    <a:pt x="517" y="270"/>
                  </a:lnTo>
                  <a:lnTo>
                    <a:pt x="552" y="263"/>
                  </a:lnTo>
                  <a:lnTo>
                    <a:pt x="581" y="263"/>
                  </a:lnTo>
                  <a:lnTo>
                    <a:pt x="595" y="277"/>
                  </a:lnTo>
                  <a:lnTo>
                    <a:pt x="595" y="291"/>
                  </a:lnTo>
                  <a:lnTo>
                    <a:pt x="588" y="305"/>
                  </a:lnTo>
                  <a:lnTo>
                    <a:pt x="588" y="326"/>
                  </a:lnTo>
                  <a:lnTo>
                    <a:pt x="588" y="348"/>
                  </a:lnTo>
                  <a:lnTo>
                    <a:pt x="581" y="348"/>
                  </a:lnTo>
                  <a:lnTo>
                    <a:pt x="574" y="348"/>
                  </a:lnTo>
                  <a:lnTo>
                    <a:pt x="552" y="348"/>
                  </a:lnTo>
                  <a:lnTo>
                    <a:pt x="545" y="355"/>
                  </a:lnTo>
                  <a:lnTo>
                    <a:pt x="524" y="355"/>
                  </a:lnTo>
                  <a:lnTo>
                    <a:pt x="517" y="376"/>
                  </a:lnTo>
                  <a:lnTo>
                    <a:pt x="510" y="397"/>
                  </a:lnTo>
                  <a:lnTo>
                    <a:pt x="517" y="411"/>
                  </a:lnTo>
                  <a:lnTo>
                    <a:pt x="510" y="425"/>
                  </a:lnTo>
                  <a:lnTo>
                    <a:pt x="503" y="433"/>
                  </a:lnTo>
                  <a:lnTo>
                    <a:pt x="503" y="447"/>
                  </a:lnTo>
                  <a:lnTo>
                    <a:pt x="489" y="461"/>
                  </a:lnTo>
                  <a:lnTo>
                    <a:pt x="453" y="511"/>
                  </a:lnTo>
                  <a:lnTo>
                    <a:pt x="446" y="496"/>
                  </a:lnTo>
                  <a:lnTo>
                    <a:pt x="425" y="503"/>
                  </a:lnTo>
                  <a:lnTo>
                    <a:pt x="418" y="518"/>
                  </a:lnTo>
                  <a:lnTo>
                    <a:pt x="389" y="525"/>
                  </a:lnTo>
                  <a:lnTo>
                    <a:pt x="382" y="546"/>
                  </a:lnTo>
                  <a:lnTo>
                    <a:pt x="361" y="518"/>
                  </a:lnTo>
                  <a:lnTo>
                    <a:pt x="354" y="539"/>
                  </a:lnTo>
                  <a:lnTo>
                    <a:pt x="354" y="546"/>
                  </a:lnTo>
                  <a:lnTo>
                    <a:pt x="347" y="560"/>
                  </a:lnTo>
                  <a:lnTo>
                    <a:pt x="340" y="581"/>
                  </a:lnTo>
                  <a:lnTo>
                    <a:pt x="333" y="603"/>
                  </a:lnTo>
                  <a:lnTo>
                    <a:pt x="340" y="631"/>
                  </a:lnTo>
                  <a:lnTo>
                    <a:pt x="340" y="666"/>
                  </a:lnTo>
                  <a:lnTo>
                    <a:pt x="333" y="674"/>
                  </a:lnTo>
                  <a:lnTo>
                    <a:pt x="340" y="695"/>
                  </a:lnTo>
                  <a:lnTo>
                    <a:pt x="354" y="716"/>
                  </a:lnTo>
                  <a:lnTo>
                    <a:pt x="368" y="744"/>
                  </a:lnTo>
                  <a:lnTo>
                    <a:pt x="404" y="751"/>
                  </a:lnTo>
                  <a:lnTo>
                    <a:pt x="397" y="766"/>
                  </a:lnTo>
                  <a:lnTo>
                    <a:pt x="382" y="787"/>
                  </a:lnTo>
                  <a:lnTo>
                    <a:pt x="375" y="787"/>
                  </a:lnTo>
                  <a:lnTo>
                    <a:pt x="368" y="808"/>
                  </a:lnTo>
                  <a:lnTo>
                    <a:pt x="361" y="822"/>
                  </a:lnTo>
                  <a:lnTo>
                    <a:pt x="361" y="844"/>
                  </a:lnTo>
                  <a:lnTo>
                    <a:pt x="347" y="851"/>
                  </a:lnTo>
                  <a:lnTo>
                    <a:pt x="347" y="879"/>
                  </a:lnTo>
                  <a:lnTo>
                    <a:pt x="326" y="900"/>
                  </a:lnTo>
                  <a:lnTo>
                    <a:pt x="304" y="907"/>
                  </a:lnTo>
                  <a:lnTo>
                    <a:pt x="290" y="936"/>
                  </a:lnTo>
                  <a:lnTo>
                    <a:pt x="276" y="950"/>
                  </a:lnTo>
                  <a:lnTo>
                    <a:pt x="255" y="971"/>
                  </a:lnTo>
                  <a:lnTo>
                    <a:pt x="241" y="971"/>
                  </a:lnTo>
                  <a:lnTo>
                    <a:pt x="219" y="971"/>
                  </a:lnTo>
                  <a:lnTo>
                    <a:pt x="198" y="985"/>
                  </a:lnTo>
                  <a:lnTo>
                    <a:pt x="163" y="1014"/>
                  </a:lnTo>
                  <a:lnTo>
                    <a:pt x="149" y="1042"/>
                  </a:lnTo>
                  <a:lnTo>
                    <a:pt x="120" y="1063"/>
                  </a:lnTo>
                  <a:lnTo>
                    <a:pt x="92" y="1070"/>
                  </a:lnTo>
                  <a:lnTo>
                    <a:pt x="56" y="1070"/>
                  </a:lnTo>
                  <a:lnTo>
                    <a:pt x="35" y="1077"/>
                  </a:lnTo>
                  <a:lnTo>
                    <a:pt x="0" y="1099"/>
                  </a:lnTo>
                  <a:lnTo>
                    <a:pt x="14" y="1120"/>
                  </a:lnTo>
                  <a:lnTo>
                    <a:pt x="21" y="1127"/>
                  </a:lnTo>
                  <a:lnTo>
                    <a:pt x="42" y="1141"/>
                  </a:lnTo>
                  <a:lnTo>
                    <a:pt x="42" y="1148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4" name="Freeform 26"/>
            <p:cNvSpPr>
              <a:spLocks/>
            </p:cNvSpPr>
            <p:nvPr/>
          </p:nvSpPr>
          <p:spPr bwMode="auto">
            <a:xfrm>
              <a:off x="517" y="5336"/>
              <a:ext cx="1262" cy="539"/>
            </a:xfrm>
            <a:custGeom>
              <a:avLst/>
              <a:gdLst/>
              <a:ahLst/>
              <a:cxnLst>
                <a:cxn ang="0">
                  <a:pos x="1134" y="277"/>
                </a:cxn>
                <a:cxn ang="0">
                  <a:pos x="1148" y="333"/>
                </a:cxn>
                <a:cxn ang="0">
                  <a:pos x="1155" y="376"/>
                </a:cxn>
                <a:cxn ang="0">
                  <a:pos x="1184" y="397"/>
                </a:cxn>
                <a:cxn ang="0">
                  <a:pos x="1198" y="404"/>
                </a:cxn>
                <a:cxn ang="0">
                  <a:pos x="1233" y="432"/>
                </a:cxn>
                <a:cxn ang="0">
                  <a:pos x="1262" y="468"/>
                </a:cxn>
                <a:cxn ang="0">
                  <a:pos x="1198" y="468"/>
                </a:cxn>
                <a:cxn ang="0">
                  <a:pos x="1170" y="482"/>
                </a:cxn>
                <a:cxn ang="0">
                  <a:pos x="1134" y="461"/>
                </a:cxn>
                <a:cxn ang="0">
                  <a:pos x="1099" y="447"/>
                </a:cxn>
                <a:cxn ang="0">
                  <a:pos x="1056" y="447"/>
                </a:cxn>
                <a:cxn ang="0">
                  <a:pos x="1021" y="440"/>
                </a:cxn>
                <a:cxn ang="0">
                  <a:pos x="957" y="454"/>
                </a:cxn>
                <a:cxn ang="0">
                  <a:pos x="929" y="461"/>
                </a:cxn>
                <a:cxn ang="0">
                  <a:pos x="922" y="525"/>
                </a:cxn>
                <a:cxn ang="0">
                  <a:pos x="893" y="539"/>
                </a:cxn>
                <a:cxn ang="0">
                  <a:pos x="844" y="510"/>
                </a:cxn>
                <a:cxn ang="0">
                  <a:pos x="837" y="432"/>
                </a:cxn>
                <a:cxn ang="0">
                  <a:pos x="801" y="397"/>
                </a:cxn>
                <a:cxn ang="0">
                  <a:pos x="766" y="326"/>
                </a:cxn>
                <a:cxn ang="0">
                  <a:pos x="751" y="298"/>
                </a:cxn>
                <a:cxn ang="0">
                  <a:pos x="751" y="227"/>
                </a:cxn>
                <a:cxn ang="0">
                  <a:pos x="744" y="184"/>
                </a:cxn>
                <a:cxn ang="0">
                  <a:pos x="723" y="114"/>
                </a:cxn>
                <a:cxn ang="0">
                  <a:pos x="688" y="78"/>
                </a:cxn>
                <a:cxn ang="0">
                  <a:pos x="645" y="71"/>
                </a:cxn>
                <a:cxn ang="0">
                  <a:pos x="617" y="92"/>
                </a:cxn>
                <a:cxn ang="0">
                  <a:pos x="574" y="149"/>
                </a:cxn>
                <a:cxn ang="0">
                  <a:pos x="518" y="107"/>
                </a:cxn>
                <a:cxn ang="0">
                  <a:pos x="447" y="99"/>
                </a:cxn>
                <a:cxn ang="0">
                  <a:pos x="376" y="128"/>
                </a:cxn>
                <a:cxn ang="0">
                  <a:pos x="362" y="220"/>
                </a:cxn>
                <a:cxn ang="0">
                  <a:pos x="390" y="241"/>
                </a:cxn>
                <a:cxn ang="0">
                  <a:pos x="355" y="234"/>
                </a:cxn>
                <a:cxn ang="0">
                  <a:pos x="333" y="206"/>
                </a:cxn>
                <a:cxn ang="0">
                  <a:pos x="312" y="177"/>
                </a:cxn>
                <a:cxn ang="0">
                  <a:pos x="270" y="156"/>
                </a:cxn>
                <a:cxn ang="0">
                  <a:pos x="213" y="121"/>
                </a:cxn>
                <a:cxn ang="0">
                  <a:pos x="199" y="85"/>
                </a:cxn>
                <a:cxn ang="0">
                  <a:pos x="177" y="57"/>
                </a:cxn>
                <a:cxn ang="0">
                  <a:pos x="149" y="57"/>
                </a:cxn>
                <a:cxn ang="0">
                  <a:pos x="114" y="85"/>
                </a:cxn>
                <a:cxn ang="0">
                  <a:pos x="57" y="57"/>
                </a:cxn>
              </a:cxnLst>
              <a:rect l="0" t="0" r="r" b="b"/>
              <a:pathLst>
                <a:path w="1262" h="539">
                  <a:moveTo>
                    <a:pt x="1141" y="255"/>
                  </a:moveTo>
                  <a:lnTo>
                    <a:pt x="1134" y="277"/>
                  </a:lnTo>
                  <a:lnTo>
                    <a:pt x="1134" y="312"/>
                  </a:lnTo>
                  <a:lnTo>
                    <a:pt x="1148" y="333"/>
                  </a:lnTo>
                  <a:lnTo>
                    <a:pt x="1162" y="362"/>
                  </a:lnTo>
                  <a:lnTo>
                    <a:pt x="1155" y="376"/>
                  </a:lnTo>
                  <a:lnTo>
                    <a:pt x="1170" y="383"/>
                  </a:lnTo>
                  <a:lnTo>
                    <a:pt x="1184" y="397"/>
                  </a:lnTo>
                  <a:lnTo>
                    <a:pt x="1184" y="404"/>
                  </a:lnTo>
                  <a:lnTo>
                    <a:pt x="1198" y="404"/>
                  </a:lnTo>
                  <a:lnTo>
                    <a:pt x="1205" y="425"/>
                  </a:lnTo>
                  <a:lnTo>
                    <a:pt x="1233" y="432"/>
                  </a:lnTo>
                  <a:lnTo>
                    <a:pt x="1248" y="454"/>
                  </a:lnTo>
                  <a:lnTo>
                    <a:pt x="1262" y="468"/>
                  </a:lnTo>
                  <a:lnTo>
                    <a:pt x="1226" y="468"/>
                  </a:lnTo>
                  <a:lnTo>
                    <a:pt x="1198" y="468"/>
                  </a:lnTo>
                  <a:lnTo>
                    <a:pt x="1184" y="475"/>
                  </a:lnTo>
                  <a:lnTo>
                    <a:pt x="1170" y="482"/>
                  </a:lnTo>
                  <a:lnTo>
                    <a:pt x="1148" y="482"/>
                  </a:lnTo>
                  <a:lnTo>
                    <a:pt x="1134" y="461"/>
                  </a:lnTo>
                  <a:lnTo>
                    <a:pt x="1120" y="454"/>
                  </a:lnTo>
                  <a:lnTo>
                    <a:pt x="1099" y="447"/>
                  </a:lnTo>
                  <a:lnTo>
                    <a:pt x="1077" y="447"/>
                  </a:lnTo>
                  <a:lnTo>
                    <a:pt x="1056" y="447"/>
                  </a:lnTo>
                  <a:lnTo>
                    <a:pt x="1035" y="440"/>
                  </a:lnTo>
                  <a:lnTo>
                    <a:pt x="1021" y="440"/>
                  </a:lnTo>
                  <a:lnTo>
                    <a:pt x="978" y="454"/>
                  </a:lnTo>
                  <a:lnTo>
                    <a:pt x="957" y="454"/>
                  </a:lnTo>
                  <a:lnTo>
                    <a:pt x="943" y="454"/>
                  </a:lnTo>
                  <a:lnTo>
                    <a:pt x="929" y="461"/>
                  </a:lnTo>
                  <a:lnTo>
                    <a:pt x="929" y="475"/>
                  </a:lnTo>
                  <a:lnTo>
                    <a:pt x="922" y="525"/>
                  </a:lnTo>
                  <a:lnTo>
                    <a:pt x="907" y="532"/>
                  </a:lnTo>
                  <a:lnTo>
                    <a:pt x="893" y="539"/>
                  </a:lnTo>
                  <a:lnTo>
                    <a:pt x="865" y="532"/>
                  </a:lnTo>
                  <a:lnTo>
                    <a:pt x="844" y="510"/>
                  </a:lnTo>
                  <a:lnTo>
                    <a:pt x="865" y="468"/>
                  </a:lnTo>
                  <a:lnTo>
                    <a:pt x="837" y="432"/>
                  </a:lnTo>
                  <a:lnTo>
                    <a:pt x="801" y="390"/>
                  </a:lnTo>
                  <a:lnTo>
                    <a:pt x="801" y="397"/>
                  </a:lnTo>
                  <a:lnTo>
                    <a:pt x="773" y="362"/>
                  </a:lnTo>
                  <a:lnTo>
                    <a:pt x="766" y="326"/>
                  </a:lnTo>
                  <a:lnTo>
                    <a:pt x="751" y="305"/>
                  </a:lnTo>
                  <a:lnTo>
                    <a:pt x="751" y="298"/>
                  </a:lnTo>
                  <a:lnTo>
                    <a:pt x="751" y="262"/>
                  </a:lnTo>
                  <a:lnTo>
                    <a:pt x="751" y="227"/>
                  </a:lnTo>
                  <a:lnTo>
                    <a:pt x="744" y="206"/>
                  </a:lnTo>
                  <a:lnTo>
                    <a:pt x="744" y="184"/>
                  </a:lnTo>
                  <a:lnTo>
                    <a:pt x="730" y="156"/>
                  </a:lnTo>
                  <a:lnTo>
                    <a:pt x="723" y="114"/>
                  </a:lnTo>
                  <a:lnTo>
                    <a:pt x="709" y="99"/>
                  </a:lnTo>
                  <a:lnTo>
                    <a:pt x="688" y="78"/>
                  </a:lnTo>
                  <a:lnTo>
                    <a:pt x="674" y="64"/>
                  </a:lnTo>
                  <a:lnTo>
                    <a:pt x="645" y="71"/>
                  </a:lnTo>
                  <a:lnTo>
                    <a:pt x="624" y="85"/>
                  </a:lnTo>
                  <a:lnTo>
                    <a:pt x="617" y="92"/>
                  </a:lnTo>
                  <a:lnTo>
                    <a:pt x="581" y="121"/>
                  </a:lnTo>
                  <a:lnTo>
                    <a:pt x="574" y="149"/>
                  </a:lnTo>
                  <a:lnTo>
                    <a:pt x="539" y="135"/>
                  </a:lnTo>
                  <a:lnTo>
                    <a:pt x="518" y="107"/>
                  </a:lnTo>
                  <a:lnTo>
                    <a:pt x="482" y="92"/>
                  </a:lnTo>
                  <a:lnTo>
                    <a:pt x="447" y="99"/>
                  </a:lnTo>
                  <a:lnTo>
                    <a:pt x="404" y="107"/>
                  </a:lnTo>
                  <a:lnTo>
                    <a:pt x="376" y="128"/>
                  </a:lnTo>
                  <a:lnTo>
                    <a:pt x="348" y="199"/>
                  </a:lnTo>
                  <a:lnTo>
                    <a:pt x="362" y="220"/>
                  </a:lnTo>
                  <a:lnTo>
                    <a:pt x="376" y="227"/>
                  </a:lnTo>
                  <a:lnTo>
                    <a:pt x="390" y="241"/>
                  </a:lnTo>
                  <a:lnTo>
                    <a:pt x="369" y="241"/>
                  </a:lnTo>
                  <a:lnTo>
                    <a:pt x="355" y="234"/>
                  </a:lnTo>
                  <a:lnTo>
                    <a:pt x="348" y="213"/>
                  </a:lnTo>
                  <a:lnTo>
                    <a:pt x="333" y="206"/>
                  </a:lnTo>
                  <a:lnTo>
                    <a:pt x="326" y="192"/>
                  </a:lnTo>
                  <a:lnTo>
                    <a:pt x="312" y="177"/>
                  </a:lnTo>
                  <a:lnTo>
                    <a:pt x="298" y="163"/>
                  </a:lnTo>
                  <a:lnTo>
                    <a:pt x="270" y="156"/>
                  </a:lnTo>
                  <a:lnTo>
                    <a:pt x="248" y="135"/>
                  </a:lnTo>
                  <a:lnTo>
                    <a:pt x="213" y="121"/>
                  </a:lnTo>
                  <a:lnTo>
                    <a:pt x="199" y="99"/>
                  </a:lnTo>
                  <a:lnTo>
                    <a:pt x="199" y="85"/>
                  </a:lnTo>
                  <a:lnTo>
                    <a:pt x="192" y="78"/>
                  </a:lnTo>
                  <a:lnTo>
                    <a:pt x="177" y="57"/>
                  </a:lnTo>
                  <a:lnTo>
                    <a:pt x="149" y="64"/>
                  </a:lnTo>
                  <a:lnTo>
                    <a:pt x="149" y="57"/>
                  </a:lnTo>
                  <a:lnTo>
                    <a:pt x="135" y="64"/>
                  </a:lnTo>
                  <a:lnTo>
                    <a:pt x="114" y="85"/>
                  </a:lnTo>
                  <a:lnTo>
                    <a:pt x="78" y="57"/>
                  </a:lnTo>
                  <a:lnTo>
                    <a:pt x="57" y="57"/>
                  </a:lnTo>
                  <a:lnTo>
                    <a:pt x="0" y="0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5" name="Freeform 27"/>
            <p:cNvSpPr>
              <a:spLocks/>
            </p:cNvSpPr>
            <p:nvPr/>
          </p:nvSpPr>
          <p:spPr bwMode="auto">
            <a:xfrm>
              <a:off x="1105" y="999"/>
              <a:ext cx="1467" cy="1680"/>
            </a:xfrm>
            <a:custGeom>
              <a:avLst/>
              <a:gdLst/>
              <a:ahLst/>
              <a:cxnLst>
                <a:cxn ang="0">
                  <a:pos x="50" y="914"/>
                </a:cxn>
                <a:cxn ang="0">
                  <a:pos x="156" y="744"/>
                </a:cxn>
                <a:cxn ang="0">
                  <a:pos x="93" y="652"/>
                </a:cxn>
                <a:cxn ang="0">
                  <a:pos x="36" y="709"/>
                </a:cxn>
                <a:cxn ang="0">
                  <a:pos x="78" y="539"/>
                </a:cxn>
                <a:cxn ang="0">
                  <a:pos x="192" y="425"/>
                </a:cxn>
                <a:cxn ang="0">
                  <a:pos x="390" y="298"/>
                </a:cxn>
                <a:cxn ang="0">
                  <a:pos x="482" y="184"/>
                </a:cxn>
                <a:cxn ang="0">
                  <a:pos x="582" y="78"/>
                </a:cxn>
                <a:cxn ang="0">
                  <a:pos x="681" y="43"/>
                </a:cxn>
                <a:cxn ang="0">
                  <a:pos x="752" y="7"/>
                </a:cxn>
                <a:cxn ang="0">
                  <a:pos x="808" y="50"/>
                </a:cxn>
                <a:cxn ang="0">
                  <a:pos x="872" y="92"/>
                </a:cxn>
                <a:cxn ang="0">
                  <a:pos x="922" y="121"/>
                </a:cxn>
                <a:cxn ang="0">
                  <a:pos x="964" y="135"/>
                </a:cxn>
                <a:cxn ang="0">
                  <a:pos x="985" y="227"/>
                </a:cxn>
                <a:cxn ang="0">
                  <a:pos x="1134" y="213"/>
                </a:cxn>
                <a:cxn ang="0">
                  <a:pos x="1467" y="461"/>
                </a:cxn>
                <a:cxn ang="0">
                  <a:pos x="1382" y="893"/>
                </a:cxn>
                <a:cxn ang="0">
                  <a:pos x="1191" y="1162"/>
                </a:cxn>
                <a:cxn ang="0">
                  <a:pos x="1106" y="1177"/>
                </a:cxn>
                <a:cxn ang="0">
                  <a:pos x="1078" y="1134"/>
                </a:cxn>
                <a:cxn ang="0">
                  <a:pos x="1014" y="1049"/>
                </a:cxn>
                <a:cxn ang="0">
                  <a:pos x="1007" y="992"/>
                </a:cxn>
                <a:cxn ang="0">
                  <a:pos x="957" y="1035"/>
                </a:cxn>
                <a:cxn ang="0">
                  <a:pos x="900" y="1014"/>
                </a:cxn>
                <a:cxn ang="0">
                  <a:pos x="879" y="1077"/>
                </a:cxn>
                <a:cxn ang="0">
                  <a:pos x="922" y="1141"/>
                </a:cxn>
                <a:cxn ang="0">
                  <a:pos x="922" y="1191"/>
                </a:cxn>
                <a:cxn ang="0">
                  <a:pos x="865" y="1354"/>
                </a:cxn>
                <a:cxn ang="0">
                  <a:pos x="837" y="1467"/>
                </a:cxn>
                <a:cxn ang="0">
                  <a:pos x="865" y="1503"/>
                </a:cxn>
                <a:cxn ang="0">
                  <a:pos x="830" y="1581"/>
                </a:cxn>
                <a:cxn ang="0">
                  <a:pos x="787" y="1616"/>
                </a:cxn>
                <a:cxn ang="0">
                  <a:pos x="702" y="1658"/>
                </a:cxn>
                <a:cxn ang="0">
                  <a:pos x="532" y="1666"/>
                </a:cxn>
                <a:cxn ang="0">
                  <a:pos x="426" y="1609"/>
                </a:cxn>
                <a:cxn ang="0">
                  <a:pos x="383" y="1566"/>
                </a:cxn>
                <a:cxn ang="0">
                  <a:pos x="411" y="1510"/>
                </a:cxn>
                <a:cxn ang="0">
                  <a:pos x="376" y="1495"/>
                </a:cxn>
                <a:cxn ang="0">
                  <a:pos x="362" y="1347"/>
                </a:cxn>
                <a:cxn ang="0">
                  <a:pos x="504" y="1255"/>
                </a:cxn>
                <a:cxn ang="0">
                  <a:pos x="589" y="1205"/>
                </a:cxn>
                <a:cxn ang="0">
                  <a:pos x="631" y="1169"/>
                </a:cxn>
                <a:cxn ang="0">
                  <a:pos x="695" y="1162"/>
                </a:cxn>
                <a:cxn ang="0">
                  <a:pos x="638" y="1084"/>
                </a:cxn>
                <a:cxn ang="0">
                  <a:pos x="426" y="950"/>
                </a:cxn>
                <a:cxn ang="0">
                  <a:pos x="334" y="929"/>
                </a:cxn>
                <a:cxn ang="0">
                  <a:pos x="249" y="1007"/>
                </a:cxn>
                <a:cxn ang="0">
                  <a:pos x="291" y="936"/>
                </a:cxn>
                <a:cxn ang="0">
                  <a:pos x="291" y="858"/>
                </a:cxn>
                <a:cxn ang="0">
                  <a:pos x="199" y="829"/>
                </a:cxn>
                <a:cxn ang="0">
                  <a:pos x="256" y="943"/>
                </a:cxn>
                <a:cxn ang="0">
                  <a:pos x="234" y="1007"/>
                </a:cxn>
                <a:cxn ang="0">
                  <a:pos x="128" y="1014"/>
                </a:cxn>
                <a:cxn ang="0">
                  <a:pos x="29" y="1028"/>
                </a:cxn>
              </a:cxnLst>
              <a:rect l="0" t="0" r="r" b="b"/>
              <a:pathLst>
                <a:path w="1467" h="1680">
                  <a:moveTo>
                    <a:pt x="0" y="1049"/>
                  </a:moveTo>
                  <a:lnTo>
                    <a:pt x="8" y="1028"/>
                  </a:lnTo>
                  <a:lnTo>
                    <a:pt x="29" y="929"/>
                  </a:lnTo>
                  <a:lnTo>
                    <a:pt x="50" y="914"/>
                  </a:lnTo>
                  <a:lnTo>
                    <a:pt x="78" y="886"/>
                  </a:lnTo>
                  <a:lnTo>
                    <a:pt x="114" y="844"/>
                  </a:lnTo>
                  <a:lnTo>
                    <a:pt x="135" y="801"/>
                  </a:lnTo>
                  <a:lnTo>
                    <a:pt x="156" y="744"/>
                  </a:lnTo>
                  <a:lnTo>
                    <a:pt x="171" y="702"/>
                  </a:lnTo>
                  <a:lnTo>
                    <a:pt x="156" y="652"/>
                  </a:lnTo>
                  <a:lnTo>
                    <a:pt x="107" y="645"/>
                  </a:lnTo>
                  <a:lnTo>
                    <a:pt x="93" y="652"/>
                  </a:lnTo>
                  <a:lnTo>
                    <a:pt x="86" y="666"/>
                  </a:lnTo>
                  <a:lnTo>
                    <a:pt x="71" y="702"/>
                  </a:lnTo>
                  <a:lnTo>
                    <a:pt x="50" y="709"/>
                  </a:lnTo>
                  <a:lnTo>
                    <a:pt x="36" y="709"/>
                  </a:lnTo>
                  <a:lnTo>
                    <a:pt x="36" y="688"/>
                  </a:lnTo>
                  <a:lnTo>
                    <a:pt x="43" y="638"/>
                  </a:lnTo>
                  <a:lnTo>
                    <a:pt x="50" y="595"/>
                  </a:lnTo>
                  <a:lnTo>
                    <a:pt x="78" y="539"/>
                  </a:lnTo>
                  <a:lnTo>
                    <a:pt x="100" y="503"/>
                  </a:lnTo>
                  <a:lnTo>
                    <a:pt x="121" y="482"/>
                  </a:lnTo>
                  <a:lnTo>
                    <a:pt x="149" y="454"/>
                  </a:lnTo>
                  <a:lnTo>
                    <a:pt x="192" y="425"/>
                  </a:lnTo>
                  <a:lnTo>
                    <a:pt x="227" y="397"/>
                  </a:lnTo>
                  <a:lnTo>
                    <a:pt x="298" y="362"/>
                  </a:lnTo>
                  <a:lnTo>
                    <a:pt x="355" y="319"/>
                  </a:lnTo>
                  <a:lnTo>
                    <a:pt x="390" y="298"/>
                  </a:lnTo>
                  <a:lnTo>
                    <a:pt x="426" y="262"/>
                  </a:lnTo>
                  <a:lnTo>
                    <a:pt x="447" y="234"/>
                  </a:lnTo>
                  <a:lnTo>
                    <a:pt x="461" y="220"/>
                  </a:lnTo>
                  <a:lnTo>
                    <a:pt x="482" y="184"/>
                  </a:lnTo>
                  <a:lnTo>
                    <a:pt x="504" y="149"/>
                  </a:lnTo>
                  <a:lnTo>
                    <a:pt x="525" y="121"/>
                  </a:lnTo>
                  <a:lnTo>
                    <a:pt x="546" y="99"/>
                  </a:lnTo>
                  <a:lnTo>
                    <a:pt x="582" y="78"/>
                  </a:lnTo>
                  <a:lnTo>
                    <a:pt x="596" y="71"/>
                  </a:lnTo>
                  <a:lnTo>
                    <a:pt x="610" y="64"/>
                  </a:lnTo>
                  <a:lnTo>
                    <a:pt x="645" y="50"/>
                  </a:lnTo>
                  <a:lnTo>
                    <a:pt x="681" y="43"/>
                  </a:lnTo>
                  <a:lnTo>
                    <a:pt x="702" y="29"/>
                  </a:lnTo>
                  <a:lnTo>
                    <a:pt x="723" y="7"/>
                  </a:lnTo>
                  <a:lnTo>
                    <a:pt x="730" y="0"/>
                  </a:lnTo>
                  <a:lnTo>
                    <a:pt x="752" y="7"/>
                  </a:lnTo>
                  <a:lnTo>
                    <a:pt x="766" y="14"/>
                  </a:lnTo>
                  <a:lnTo>
                    <a:pt x="780" y="21"/>
                  </a:lnTo>
                  <a:lnTo>
                    <a:pt x="801" y="36"/>
                  </a:lnTo>
                  <a:lnTo>
                    <a:pt x="808" y="50"/>
                  </a:lnTo>
                  <a:lnTo>
                    <a:pt x="830" y="57"/>
                  </a:lnTo>
                  <a:lnTo>
                    <a:pt x="851" y="71"/>
                  </a:lnTo>
                  <a:lnTo>
                    <a:pt x="858" y="85"/>
                  </a:lnTo>
                  <a:lnTo>
                    <a:pt x="872" y="92"/>
                  </a:lnTo>
                  <a:lnTo>
                    <a:pt x="879" y="107"/>
                  </a:lnTo>
                  <a:lnTo>
                    <a:pt x="893" y="107"/>
                  </a:lnTo>
                  <a:lnTo>
                    <a:pt x="900" y="121"/>
                  </a:lnTo>
                  <a:lnTo>
                    <a:pt x="922" y="121"/>
                  </a:lnTo>
                  <a:lnTo>
                    <a:pt x="936" y="121"/>
                  </a:lnTo>
                  <a:lnTo>
                    <a:pt x="950" y="121"/>
                  </a:lnTo>
                  <a:lnTo>
                    <a:pt x="957" y="128"/>
                  </a:lnTo>
                  <a:lnTo>
                    <a:pt x="964" y="135"/>
                  </a:lnTo>
                  <a:lnTo>
                    <a:pt x="978" y="156"/>
                  </a:lnTo>
                  <a:lnTo>
                    <a:pt x="978" y="170"/>
                  </a:lnTo>
                  <a:lnTo>
                    <a:pt x="985" y="206"/>
                  </a:lnTo>
                  <a:lnTo>
                    <a:pt x="985" y="227"/>
                  </a:lnTo>
                  <a:lnTo>
                    <a:pt x="985" y="255"/>
                  </a:lnTo>
                  <a:lnTo>
                    <a:pt x="1007" y="241"/>
                  </a:lnTo>
                  <a:lnTo>
                    <a:pt x="1106" y="284"/>
                  </a:lnTo>
                  <a:lnTo>
                    <a:pt x="1134" y="213"/>
                  </a:lnTo>
                  <a:lnTo>
                    <a:pt x="1226" y="255"/>
                  </a:lnTo>
                  <a:lnTo>
                    <a:pt x="1311" y="298"/>
                  </a:lnTo>
                  <a:lnTo>
                    <a:pt x="1283" y="369"/>
                  </a:lnTo>
                  <a:lnTo>
                    <a:pt x="1467" y="461"/>
                  </a:lnTo>
                  <a:lnTo>
                    <a:pt x="1354" y="716"/>
                  </a:lnTo>
                  <a:lnTo>
                    <a:pt x="1290" y="844"/>
                  </a:lnTo>
                  <a:lnTo>
                    <a:pt x="1382" y="886"/>
                  </a:lnTo>
                  <a:lnTo>
                    <a:pt x="1382" y="893"/>
                  </a:lnTo>
                  <a:lnTo>
                    <a:pt x="1290" y="1099"/>
                  </a:lnTo>
                  <a:lnTo>
                    <a:pt x="1262" y="1155"/>
                  </a:lnTo>
                  <a:lnTo>
                    <a:pt x="1191" y="1127"/>
                  </a:lnTo>
                  <a:lnTo>
                    <a:pt x="1191" y="1162"/>
                  </a:lnTo>
                  <a:lnTo>
                    <a:pt x="1184" y="1177"/>
                  </a:lnTo>
                  <a:lnTo>
                    <a:pt x="1127" y="1184"/>
                  </a:lnTo>
                  <a:lnTo>
                    <a:pt x="1106" y="1184"/>
                  </a:lnTo>
                  <a:lnTo>
                    <a:pt x="1106" y="1177"/>
                  </a:lnTo>
                  <a:lnTo>
                    <a:pt x="1099" y="1141"/>
                  </a:lnTo>
                  <a:lnTo>
                    <a:pt x="1099" y="1134"/>
                  </a:lnTo>
                  <a:lnTo>
                    <a:pt x="1092" y="1127"/>
                  </a:lnTo>
                  <a:lnTo>
                    <a:pt x="1078" y="1134"/>
                  </a:lnTo>
                  <a:lnTo>
                    <a:pt x="1049" y="1106"/>
                  </a:lnTo>
                  <a:lnTo>
                    <a:pt x="1028" y="1084"/>
                  </a:lnTo>
                  <a:lnTo>
                    <a:pt x="1021" y="1063"/>
                  </a:lnTo>
                  <a:lnTo>
                    <a:pt x="1014" y="1049"/>
                  </a:lnTo>
                  <a:lnTo>
                    <a:pt x="1021" y="1035"/>
                  </a:lnTo>
                  <a:lnTo>
                    <a:pt x="1021" y="1014"/>
                  </a:lnTo>
                  <a:lnTo>
                    <a:pt x="1014" y="999"/>
                  </a:lnTo>
                  <a:lnTo>
                    <a:pt x="1007" y="992"/>
                  </a:lnTo>
                  <a:lnTo>
                    <a:pt x="978" y="992"/>
                  </a:lnTo>
                  <a:lnTo>
                    <a:pt x="971" y="1014"/>
                  </a:lnTo>
                  <a:lnTo>
                    <a:pt x="964" y="1028"/>
                  </a:lnTo>
                  <a:lnTo>
                    <a:pt x="957" y="1035"/>
                  </a:lnTo>
                  <a:lnTo>
                    <a:pt x="929" y="1014"/>
                  </a:lnTo>
                  <a:lnTo>
                    <a:pt x="922" y="1007"/>
                  </a:lnTo>
                  <a:lnTo>
                    <a:pt x="900" y="1007"/>
                  </a:lnTo>
                  <a:lnTo>
                    <a:pt x="900" y="1014"/>
                  </a:lnTo>
                  <a:lnTo>
                    <a:pt x="872" y="1028"/>
                  </a:lnTo>
                  <a:lnTo>
                    <a:pt x="858" y="1035"/>
                  </a:lnTo>
                  <a:lnTo>
                    <a:pt x="872" y="1063"/>
                  </a:lnTo>
                  <a:lnTo>
                    <a:pt x="879" y="1077"/>
                  </a:lnTo>
                  <a:lnTo>
                    <a:pt x="893" y="1084"/>
                  </a:lnTo>
                  <a:lnTo>
                    <a:pt x="900" y="1106"/>
                  </a:lnTo>
                  <a:lnTo>
                    <a:pt x="915" y="1127"/>
                  </a:lnTo>
                  <a:lnTo>
                    <a:pt x="922" y="1141"/>
                  </a:lnTo>
                  <a:lnTo>
                    <a:pt x="943" y="1177"/>
                  </a:lnTo>
                  <a:lnTo>
                    <a:pt x="936" y="1184"/>
                  </a:lnTo>
                  <a:lnTo>
                    <a:pt x="922" y="1184"/>
                  </a:lnTo>
                  <a:lnTo>
                    <a:pt x="922" y="1191"/>
                  </a:lnTo>
                  <a:lnTo>
                    <a:pt x="929" y="1212"/>
                  </a:lnTo>
                  <a:lnTo>
                    <a:pt x="908" y="1262"/>
                  </a:lnTo>
                  <a:lnTo>
                    <a:pt x="879" y="1318"/>
                  </a:lnTo>
                  <a:lnTo>
                    <a:pt x="865" y="1354"/>
                  </a:lnTo>
                  <a:lnTo>
                    <a:pt x="844" y="1403"/>
                  </a:lnTo>
                  <a:lnTo>
                    <a:pt x="815" y="1460"/>
                  </a:lnTo>
                  <a:lnTo>
                    <a:pt x="830" y="1460"/>
                  </a:lnTo>
                  <a:lnTo>
                    <a:pt x="837" y="1467"/>
                  </a:lnTo>
                  <a:lnTo>
                    <a:pt x="837" y="1481"/>
                  </a:lnTo>
                  <a:lnTo>
                    <a:pt x="844" y="1488"/>
                  </a:lnTo>
                  <a:lnTo>
                    <a:pt x="865" y="1495"/>
                  </a:lnTo>
                  <a:lnTo>
                    <a:pt x="865" y="1503"/>
                  </a:lnTo>
                  <a:lnTo>
                    <a:pt x="858" y="1510"/>
                  </a:lnTo>
                  <a:lnTo>
                    <a:pt x="865" y="1510"/>
                  </a:lnTo>
                  <a:lnTo>
                    <a:pt x="872" y="1545"/>
                  </a:lnTo>
                  <a:lnTo>
                    <a:pt x="830" y="1581"/>
                  </a:lnTo>
                  <a:lnTo>
                    <a:pt x="787" y="1595"/>
                  </a:lnTo>
                  <a:lnTo>
                    <a:pt x="766" y="1595"/>
                  </a:lnTo>
                  <a:lnTo>
                    <a:pt x="780" y="1616"/>
                  </a:lnTo>
                  <a:lnTo>
                    <a:pt x="787" y="1616"/>
                  </a:lnTo>
                  <a:lnTo>
                    <a:pt x="780" y="1623"/>
                  </a:lnTo>
                  <a:lnTo>
                    <a:pt x="766" y="1630"/>
                  </a:lnTo>
                  <a:lnTo>
                    <a:pt x="745" y="1637"/>
                  </a:lnTo>
                  <a:lnTo>
                    <a:pt x="702" y="1658"/>
                  </a:lnTo>
                  <a:lnTo>
                    <a:pt x="638" y="1680"/>
                  </a:lnTo>
                  <a:lnTo>
                    <a:pt x="603" y="1680"/>
                  </a:lnTo>
                  <a:lnTo>
                    <a:pt x="560" y="1673"/>
                  </a:lnTo>
                  <a:lnTo>
                    <a:pt x="532" y="1666"/>
                  </a:lnTo>
                  <a:lnTo>
                    <a:pt x="518" y="1658"/>
                  </a:lnTo>
                  <a:lnTo>
                    <a:pt x="489" y="1637"/>
                  </a:lnTo>
                  <a:lnTo>
                    <a:pt x="468" y="1630"/>
                  </a:lnTo>
                  <a:lnTo>
                    <a:pt x="426" y="1609"/>
                  </a:lnTo>
                  <a:lnTo>
                    <a:pt x="397" y="1602"/>
                  </a:lnTo>
                  <a:lnTo>
                    <a:pt x="383" y="1595"/>
                  </a:lnTo>
                  <a:lnTo>
                    <a:pt x="383" y="1581"/>
                  </a:lnTo>
                  <a:lnTo>
                    <a:pt x="383" y="1566"/>
                  </a:lnTo>
                  <a:lnTo>
                    <a:pt x="390" y="1559"/>
                  </a:lnTo>
                  <a:lnTo>
                    <a:pt x="397" y="1545"/>
                  </a:lnTo>
                  <a:lnTo>
                    <a:pt x="404" y="1531"/>
                  </a:lnTo>
                  <a:lnTo>
                    <a:pt x="411" y="1510"/>
                  </a:lnTo>
                  <a:lnTo>
                    <a:pt x="411" y="1488"/>
                  </a:lnTo>
                  <a:lnTo>
                    <a:pt x="404" y="1474"/>
                  </a:lnTo>
                  <a:lnTo>
                    <a:pt x="390" y="1488"/>
                  </a:lnTo>
                  <a:lnTo>
                    <a:pt x="376" y="1495"/>
                  </a:lnTo>
                  <a:lnTo>
                    <a:pt x="355" y="1503"/>
                  </a:lnTo>
                  <a:lnTo>
                    <a:pt x="334" y="1495"/>
                  </a:lnTo>
                  <a:lnTo>
                    <a:pt x="355" y="1396"/>
                  </a:lnTo>
                  <a:lnTo>
                    <a:pt x="362" y="1347"/>
                  </a:lnTo>
                  <a:lnTo>
                    <a:pt x="404" y="1262"/>
                  </a:lnTo>
                  <a:lnTo>
                    <a:pt x="440" y="1276"/>
                  </a:lnTo>
                  <a:lnTo>
                    <a:pt x="475" y="1290"/>
                  </a:lnTo>
                  <a:lnTo>
                    <a:pt x="504" y="1255"/>
                  </a:lnTo>
                  <a:lnTo>
                    <a:pt x="539" y="1212"/>
                  </a:lnTo>
                  <a:lnTo>
                    <a:pt x="553" y="1191"/>
                  </a:lnTo>
                  <a:lnTo>
                    <a:pt x="567" y="1191"/>
                  </a:lnTo>
                  <a:lnTo>
                    <a:pt x="589" y="1205"/>
                  </a:lnTo>
                  <a:lnTo>
                    <a:pt x="596" y="1219"/>
                  </a:lnTo>
                  <a:lnTo>
                    <a:pt x="631" y="1212"/>
                  </a:lnTo>
                  <a:lnTo>
                    <a:pt x="617" y="1198"/>
                  </a:lnTo>
                  <a:lnTo>
                    <a:pt x="631" y="1169"/>
                  </a:lnTo>
                  <a:lnTo>
                    <a:pt x="667" y="1184"/>
                  </a:lnTo>
                  <a:lnTo>
                    <a:pt x="695" y="1205"/>
                  </a:lnTo>
                  <a:lnTo>
                    <a:pt x="695" y="1184"/>
                  </a:lnTo>
                  <a:lnTo>
                    <a:pt x="695" y="1162"/>
                  </a:lnTo>
                  <a:lnTo>
                    <a:pt x="695" y="1134"/>
                  </a:lnTo>
                  <a:lnTo>
                    <a:pt x="681" y="1106"/>
                  </a:lnTo>
                  <a:lnTo>
                    <a:pt x="667" y="1099"/>
                  </a:lnTo>
                  <a:lnTo>
                    <a:pt x="638" y="1084"/>
                  </a:lnTo>
                  <a:lnTo>
                    <a:pt x="596" y="1084"/>
                  </a:lnTo>
                  <a:lnTo>
                    <a:pt x="539" y="1028"/>
                  </a:lnTo>
                  <a:lnTo>
                    <a:pt x="454" y="978"/>
                  </a:lnTo>
                  <a:lnTo>
                    <a:pt x="426" y="950"/>
                  </a:lnTo>
                  <a:lnTo>
                    <a:pt x="404" y="936"/>
                  </a:lnTo>
                  <a:lnTo>
                    <a:pt x="376" y="921"/>
                  </a:lnTo>
                  <a:lnTo>
                    <a:pt x="355" y="921"/>
                  </a:lnTo>
                  <a:lnTo>
                    <a:pt x="334" y="929"/>
                  </a:lnTo>
                  <a:lnTo>
                    <a:pt x="312" y="929"/>
                  </a:lnTo>
                  <a:lnTo>
                    <a:pt x="305" y="957"/>
                  </a:lnTo>
                  <a:lnTo>
                    <a:pt x="284" y="985"/>
                  </a:lnTo>
                  <a:lnTo>
                    <a:pt x="249" y="1007"/>
                  </a:lnTo>
                  <a:lnTo>
                    <a:pt x="234" y="978"/>
                  </a:lnTo>
                  <a:lnTo>
                    <a:pt x="263" y="964"/>
                  </a:lnTo>
                  <a:lnTo>
                    <a:pt x="277" y="957"/>
                  </a:lnTo>
                  <a:lnTo>
                    <a:pt x="291" y="936"/>
                  </a:lnTo>
                  <a:lnTo>
                    <a:pt x="298" y="914"/>
                  </a:lnTo>
                  <a:lnTo>
                    <a:pt x="305" y="893"/>
                  </a:lnTo>
                  <a:lnTo>
                    <a:pt x="298" y="872"/>
                  </a:lnTo>
                  <a:lnTo>
                    <a:pt x="291" y="858"/>
                  </a:lnTo>
                  <a:lnTo>
                    <a:pt x="277" y="844"/>
                  </a:lnTo>
                  <a:lnTo>
                    <a:pt x="263" y="829"/>
                  </a:lnTo>
                  <a:lnTo>
                    <a:pt x="249" y="844"/>
                  </a:lnTo>
                  <a:lnTo>
                    <a:pt x="199" y="829"/>
                  </a:lnTo>
                  <a:lnTo>
                    <a:pt x="192" y="844"/>
                  </a:lnTo>
                  <a:lnTo>
                    <a:pt x="241" y="872"/>
                  </a:lnTo>
                  <a:lnTo>
                    <a:pt x="256" y="900"/>
                  </a:lnTo>
                  <a:lnTo>
                    <a:pt x="256" y="943"/>
                  </a:lnTo>
                  <a:lnTo>
                    <a:pt x="263" y="957"/>
                  </a:lnTo>
                  <a:lnTo>
                    <a:pt x="256" y="964"/>
                  </a:lnTo>
                  <a:lnTo>
                    <a:pt x="227" y="978"/>
                  </a:lnTo>
                  <a:lnTo>
                    <a:pt x="234" y="1007"/>
                  </a:lnTo>
                  <a:lnTo>
                    <a:pt x="206" y="1021"/>
                  </a:lnTo>
                  <a:lnTo>
                    <a:pt x="171" y="1021"/>
                  </a:lnTo>
                  <a:lnTo>
                    <a:pt x="142" y="1014"/>
                  </a:lnTo>
                  <a:lnTo>
                    <a:pt x="128" y="1014"/>
                  </a:lnTo>
                  <a:lnTo>
                    <a:pt x="93" y="1014"/>
                  </a:lnTo>
                  <a:lnTo>
                    <a:pt x="71" y="1014"/>
                  </a:lnTo>
                  <a:lnTo>
                    <a:pt x="50" y="1021"/>
                  </a:lnTo>
                  <a:lnTo>
                    <a:pt x="29" y="102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FFFF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6" name="Freeform 28"/>
            <p:cNvSpPr>
              <a:spLocks/>
            </p:cNvSpPr>
            <p:nvPr/>
          </p:nvSpPr>
          <p:spPr bwMode="auto">
            <a:xfrm>
              <a:off x="1105" y="999"/>
              <a:ext cx="1467" cy="1184"/>
            </a:xfrm>
            <a:custGeom>
              <a:avLst/>
              <a:gdLst/>
              <a:ahLst/>
              <a:cxnLst>
                <a:cxn ang="0">
                  <a:pos x="8" y="1028"/>
                </a:cxn>
                <a:cxn ang="0">
                  <a:pos x="50" y="914"/>
                </a:cxn>
                <a:cxn ang="0">
                  <a:pos x="114" y="844"/>
                </a:cxn>
                <a:cxn ang="0">
                  <a:pos x="156" y="744"/>
                </a:cxn>
                <a:cxn ang="0">
                  <a:pos x="156" y="652"/>
                </a:cxn>
                <a:cxn ang="0">
                  <a:pos x="93" y="652"/>
                </a:cxn>
                <a:cxn ang="0">
                  <a:pos x="71" y="702"/>
                </a:cxn>
                <a:cxn ang="0">
                  <a:pos x="36" y="709"/>
                </a:cxn>
                <a:cxn ang="0">
                  <a:pos x="43" y="638"/>
                </a:cxn>
                <a:cxn ang="0">
                  <a:pos x="78" y="539"/>
                </a:cxn>
                <a:cxn ang="0">
                  <a:pos x="121" y="482"/>
                </a:cxn>
                <a:cxn ang="0">
                  <a:pos x="192" y="425"/>
                </a:cxn>
                <a:cxn ang="0">
                  <a:pos x="298" y="362"/>
                </a:cxn>
                <a:cxn ang="0">
                  <a:pos x="390" y="298"/>
                </a:cxn>
                <a:cxn ang="0">
                  <a:pos x="447" y="234"/>
                </a:cxn>
                <a:cxn ang="0">
                  <a:pos x="482" y="184"/>
                </a:cxn>
                <a:cxn ang="0">
                  <a:pos x="525" y="121"/>
                </a:cxn>
                <a:cxn ang="0">
                  <a:pos x="582" y="78"/>
                </a:cxn>
                <a:cxn ang="0">
                  <a:pos x="610" y="64"/>
                </a:cxn>
                <a:cxn ang="0">
                  <a:pos x="681" y="43"/>
                </a:cxn>
                <a:cxn ang="0">
                  <a:pos x="723" y="7"/>
                </a:cxn>
                <a:cxn ang="0">
                  <a:pos x="752" y="7"/>
                </a:cxn>
                <a:cxn ang="0">
                  <a:pos x="780" y="21"/>
                </a:cxn>
                <a:cxn ang="0">
                  <a:pos x="808" y="50"/>
                </a:cxn>
                <a:cxn ang="0">
                  <a:pos x="851" y="71"/>
                </a:cxn>
                <a:cxn ang="0">
                  <a:pos x="872" y="92"/>
                </a:cxn>
                <a:cxn ang="0">
                  <a:pos x="893" y="107"/>
                </a:cxn>
                <a:cxn ang="0">
                  <a:pos x="922" y="121"/>
                </a:cxn>
                <a:cxn ang="0">
                  <a:pos x="950" y="121"/>
                </a:cxn>
                <a:cxn ang="0">
                  <a:pos x="964" y="135"/>
                </a:cxn>
                <a:cxn ang="0">
                  <a:pos x="978" y="170"/>
                </a:cxn>
                <a:cxn ang="0">
                  <a:pos x="985" y="227"/>
                </a:cxn>
                <a:cxn ang="0">
                  <a:pos x="1007" y="241"/>
                </a:cxn>
                <a:cxn ang="0">
                  <a:pos x="1134" y="213"/>
                </a:cxn>
                <a:cxn ang="0">
                  <a:pos x="1311" y="298"/>
                </a:cxn>
                <a:cxn ang="0">
                  <a:pos x="1467" y="461"/>
                </a:cxn>
                <a:cxn ang="0">
                  <a:pos x="1290" y="844"/>
                </a:cxn>
                <a:cxn ang="0">
                  <a:pos x="1382" y="893"/>
                </a:cxn>
                <a:cxn ang="0">
                  <a:pos x="1262" y="1155"/>
                </a:cxn>
                <a:cxn ang="0">
                  <a:pos x="1191" y="1162"/>
                </a:cxn>
                <a:cxn ang="0">
                  <a:pos x="1127" y="1184"/>
                </a:cxn>
                <a:cxn ang="0">
                  <a:pos x="1106" y="1177"/>
                </a:cxn>
                <a:cxn ang="0">
                  <a:pos x="1099" y="1134"/>
                </a:cxn>
                <a:cxn ang="0">
                  <a:pos x="1078" y="1134"/>
                </a:cxn>
                <a:cxn ang="0">
                  <a:pos x="1028" y="1084"/>
                </a:cxn>
                <a:cxn ang="0">
                  <a:pos x="1014" y="1049"/>
                </a:cxn>
                <a:cxn ang="0">
                  <a:pos x="1021" y="1014"/>
                </a:cxn>
                <a:cxn ang="0">
                  <a:pos x="1007" y="992"/>
                </a:cxn>
                <a:cxn ang="0">
                  <a:pos x="971" y="1014"/>
                </a:cxn>
                <a:cxn ang="0">
                  <a:pos x="957" y="1035"/>
                </a:cxn>
              </a:cxnLst>
              <a:rect l="0" t="0" r="r" b="b"/>
              <a:pathLst>
                <a:path w="1467" h="1184">
                  <a:moveTo>
                    <a:pt x="0" y="1049"/>
                  </a:moveTo>
                  <a:lnTo>
                    <a:pt x="8" y="1028"/>
                  </a:lnTo>
                  <a:lnTo>
                    <a:pt x="29" y="929"/>
                  </a:lnTo>
                  <a:lnTo>
                    <a:pt x="50" y="914"/>
                  </a:lnTo>
                  <a:lnTo>
                    <a:pt x="78" y="886"/>
                  </a:lnTo>
                  <a:lnTo>
                    <a:pt x="114" y="844"/>
                  </a:lnTo>
                  <a:lnTo>
                    <a:pt x="135" y="801"/>
                  </a:lnTo>
                  <a:lnTo>
                    <a:pt x="156" y="744"/>
                  </a:lnTo>
                  <a:lnTo>
                    <a:pt x="171" y="702"/>
                  </a:lnTo>
                  <a:lnTo>
                    <a:pt x="156" y="652"/>
                  </a:lnTo>
                  <a:lnTo>
                    <a:pt x="107" y="645"/>
                  </a:lnTo>
                  <a:lnTo>
                    <a:pt x="93" y="652"/>
                  </a:lnTo>
                  <a:lnTo>
                    <a:pt x="86" y="666"/>
                  </a:lnTo>
                  <a:lnTo>
                    <a:pt x="71" y="702"/>
                  </a:lnTo>
                  <a:lnTo>
                    <a:pt x="50" y="709"/>
                  </a:lnTo>
                  <a:lnTo>
                    <a:pt x="36" y="709"/>
                  </a:lnTo>
                  <a:lnTo>
                    <a:pt x="36" y="688"/>
                  </a:lnTo>
                  <a:lnTo>
                    <a:pt x="43" y="638"/>
                  </a:lnTo>
                  <a:lnTo>
                    <a:pt x="50" y="595"/>
                  </a:lnTo>
                  <a:lnTo>
                    <a:pt x="78" y="539"/>
                  </a:lnTo>
                  <a:lnTo>
                    <a:pt x="100" y="503"/>
                  </a:lnTo>
                  <a:lnTo>
                    <a:pt x="121" y="482"/>
                  </a:lnTo>
                  <a:lnTo>
                    <a:pt x="149" y="454"/>
                  </a:lnTo>
                  <a:lnTo>
                    <a:pt x="192" y="425"/>
                  </a:lnTo>
                  <a:lnTo>
                    <a:pt x="227" y="397"/>
                  </a:lnTo>
                  <a:lnTo>
                    <a:pt x="298" y="362"/>
                  </a:lnTo>
                  <a:lnTo>
                    <a:pt x="355" y="319"/>
                  </a:lnTo>
                  <a:lnTo>
                    <a:pt x="390" y="298"/>
                  </a:lnTo>
                  <a:lnTo>
                    <a:pt x="426" y="262"/>
                  </a:lnTo>
                  <a:lnTo>
                    <a:pt x="447" y="234"/>
                  </a:lnTo>
                  <a:lnTo>
                    <a:pt x="461" y="220"/>
                  </a:lnTo>
                  <a:lnTo>
                    <a:pt x="482" y="184"/>
                  </a:lnTo>
                  <a:lnTo>
                    <a:pt x="504" y="149"/>
                  </a:lnTo>
                  <a:lnTo>
                    <a:pt x="525" y="121"/>
                  </a:lnTo>
                  <a:lnTo>
                    <a:pt x="546" y="99"/>
                  </a:lnTo>
                  <a:lnTo>
                    <a:pt x="582" y="78"/>
                  </a:lnTo>
                  <a:lnTo>
                    <a:pt x="596" y="71"/>
                  </a:lnTo>
                  <a:lnTo>
                    <a:pt x="610" y="64"/>
                  </a:lnTo>
                  <a:lnTo>
                    <a:pt x="645" y="50"/>
                  </a:lnTo>
                  <a:lnTo>
                    <a:pt x="681" y="43"/>
                  </a:lnTo>
                  <a:lnTo>
                    <a:pt x="702" y="29"/>
                  </a:lnTo>
                  <a:lnTo>
                    <a:pt x="723" y="7"/>
                  </a:lnTo>
                  <a:lnTo>
                    <a:pt x="730" y="0"/>
                  </a:lnTo>
                  <a:lnTo>
                    <a:pt x="752" y="7"/>
                  </a:lnTo>
                  <a:lnTo>
                    <a:pt x="766" y="14"/>
                  </a:lnTo>
                  <a:lnTo>
                    <a:pt x="780" y="21"/>
                  </a:lnTo>
                  <a:lnTo>
                    <a:pt x="801" y="36"/>
                  </a:lnTo>
                  <a:lnTo>
                    <a:pt x="808" y="50"/>
                  </a:lnTo>
                  <a:lnTo>
                    <a:pt x="830" y="57"/>
                  </a:lnTo>
                  <a:lnTo>
                    <a:pt x="851" y="71"/>
                  </a:lnTo>
                  <a:lnTo>
                    <a:pt x="858" y="85"/>
                  </a:lnTo>
                  <a:lnTo>
                    <a:pt x="872" y="92"/>
                  </a:lnTo>
                  <a:lnTo>
                    <a:pt x="879" y="107"/>
                  </a:lnTo>
                  <a:lnTo>
                    <a:pt x="893" y="107"/>
                  </a:lnTo>
                  <a:lnTo>
                    <a:pt x="900" y="121"/>
                  </a:lnTo>
                  <a:lnTo>
                    <a:pt x="922" y="121"/>
                  </a:lnTo>
                  <a:lnTo>
                    <a:pt x="936" y="121"/>
                  </a:lnTo>
                  <a:lnTo>
                    <a:pt x="950" y="121"/>
                  </a:lnTo>
                  <a:lnTo>
                    <a:pt x="957" y="128"/>
                  </a:lnTo>
                  <a:lnTo>
                    <a:pt x="964" y="135"/>
                  </a:lnTo>
                  <a:lnTo>
                    <a:pt x="978" y="156"/>
                  </a:lnTo>
                  <a:lnTo>
                    <a:pt x="978" y="170"/>
                  </a:lnTo>
                  <a:lnTo>
                    <a:pt x="985" y="206"/>
                  </a:lnTo>
                  <a:lnTo>
                    <a:pt x="985" y="227"/>
                  </a:lnTo>
                  <a:lnTo>
                    <a:pt x="985" y="255"/>
                  </a:lnTo>
                  <a:lnTo>
                    <a:pt x="1007" y="241"/>
                  </a:lnTo>
                  <a:lnTo>
                    <a:pt x="1106" y="284"/>
                  </a:lnTo>
                  <a:lnTo>
                    <a:pt x="1134" y="213"/>
                  </a:lnTo>
                  <a:lnTo>
                    <a:pt x="1226" y="255"/>
                  </a:lnTo>
                  <a:lnTo>
                    <a:pt x="1311" y="298"/>
                  </a:lnTo>
                  <a:lnTo>
                    <a:pt x="1283" y="369"/>
                  </a:lnTo>
                  <a:lnTo>
                    <a:pt x="1467" y="461"/>
                  </a:lnTo>
                  <a:lnTo>
                    <a:pt x="1354" y="716"/>
                  </a:lnTo>
                  <a:lnTo>
                    <a:pt x="1290" y="844"/>
                  </a:lnTo>
                  <a:lnTo>
                    <a:pt x="1382" y="886"/>
                  </a:lnTo>
                  <a:lnTo>
                    <a:pt x="1382" y="893"/>
                  </a:lnTo>
                  <a:lnTo>
                    <a:pt x="1290" y="1099"/>
                  </a:lnTo>
                  <a:lnTo>
                    <a:pt x="1262" y="1155"/>
                  </a:lnTo>
                  <a:lnTo>
                    <a:pt x="1191" y="1127"/>
                  </a:lnTo>
                  <a:lnTo>
                    <a:pt x="1191" y="1162"/>
                  </a:lnTo>
                  <a:lnTo>
                    <a:pt x="1184" y="1177"/>
                  </a:lnTo>
                  <a:lnTo>
                    <a:pt x="1127" y="1184"/>
                  </a:lnTo>
                  <a:lnTo>
                    <a:pt x="1106" y="1184"/>
                  </a:lnTo>
                  <a:lnTo>
                    <a:pt x="1106" y="1177"/>
                  </a:lnTo>
                  <a:lnTo>
                    <a:pt x="1099" y="1141"/>
                  </a:lnTo>
                  <a:lnTo>
                    <a:pt x="1099" y="1134"/>
                  </a:lnTo>
                  <a:lnTo>
                    <a:pt x="1092" y="1127"/>
                  </a:lnTo>
                  <a:lnTo>
                    <a:pt x="1078" y="1134"/>
                  </a:lnTo>
                  <a:lnTo>
                    <a:pt x="1049" y="1106"/>
                  </a:lnTo>
                  <a:lnTo>
                    <a:pt x="1028" y="1084"/>
                  </a:lnTo>
                  <a:lnTo>
                    <a:pt x="1021" y="1063"/>
                  </a:lnTo>
                  <a:lnTo>
                    <a:pt x="1014" y="1049"/>
                  </a:lnTo>
                  <a:lnTo>
                    <a:pt x="1021" y="1035"/>
                  </a:lnTo>
                  <a:lnTo>
                    <a:pt x="1021" y="1014"/>
                  </a:lnTo>
                  <a:lnTo>
                    <a:pt x="1014" y="999"/>
                  </a:lnTo>
                  <a:lnTo>
                    <a:pt x="1007" y="992"/>
                  </a:lnTo>
                  <a:lnTo>
                    <a:pt x="978" y="992"/>
                  </a:lnTo>
                  <a:lnTo>
                    <a:pt x="971" y="1014"/>
                  </a:lnTo>
                  <a:lnTo>
                    <a:pt x="964" y="1028"/>
                  </a:lnTo>
                  <a:lnTo>
                    <a:pt x="957" y="1035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7" name="Freeform 29"/>
            <p:cNvSpPr>
              <a:spLocks/>
            </p:cNvSpPr>
            <p:nvPr/>
          </p:nvSpPr>
          <p:spPr bwMode="auto">
            <a:xfrm>
              <a:off x="1339" y="1920"/>
              <a:ext cx="723" cy="759"/>
            </a:xfrm>
            <a:custGeom>
              <a:avLst/>
              <a:gdLst/>
              <a:ahLst/>
              <a:cxnLst>
                <a:cxn ang="0">
                  <a:pos x="695" y="93"/>
                </a:cxn>
                <a:cxn ang="0">
                  <a:pos x="666" y="86"/>
                </a:cxn>
                <a:cxn ang="0">
                  <a:pos x="638" y="107"/>
                </a:cxn>
                <a:cxn ang="0">
                  <a:pos x="638" y="142"/>
                </a:cxn>
                <a:cxn ang="0">
                  <a:pos x="659" y="163"/>
                </a:cxn>
                <a:cxn ang="0">
                  <a:pos x="681" y="206"/>
                </a:cxn>
                <a:cxn ang="0">
                  <a:pos x="709" y="256"/>
                </a:cxn>
                <a:cxn ang="0">
                  <a:pos x="688" y="263"/>
                </a:cxn>
                <a:cxn ang="0">
                  <a:pos x="695" y="291"/>
                </a:cxn>
                <a:cxn ang="0">
                  <a:pos x="645" y="397"/>
                </a:cxn>
                <a:cxn ang="0">
                  <a:pos x="610" y="482"/>
                </a:cxn>
                <a:cxn ang="0">
                  <a:pos x="596" y="539"/>
                </a:cxn>
                <a:cxn ang="0">
                  <a:pos x="603" y="560"/>
                </a:cxn>
                <a:cxn ang="0">
                  <a:pos x="631" y="574"/>
                </a:cxn>
                <a:cxn ang="0">
                  <a:pos x="624" y="589"/>
                </a:cxn>
                <a:cxn ang="0">
                  <a:pos x="638" y="624"/>
                </a:cxn>
                <a:cxn ang="0">
                  <a:pos x="553" y="674"/>
                </a:cxn>
                <a:cxn ang="0">
                  <a:pos x="546" y="695"/>
                </a:cxn>
                <a:cxn ang="0">
                  <a:pos x="546" y="702"/>
                </a:cxn>
                <a:cxn ang="0">
                  <a:pos x="511" y="716"/>
                </a:cxn>
                <a:cxn ang="0">
                  <a:pos x="404" y="759"/>
                </a:cxn>
                <a:cxn ang="0">
                  <a:pos x="326" y="752"/>
                </a:cxn>
                <a:cxn ang="0">
                  <a:pos x="284" y="737"/>
                </a:cxn>
                <a:cxn ang="0">
                  <a:pos x="234" y="709"/>
                </a:cxn>
                <a:cxn ang="0">
                  <a:pos x="163" y="681"/>
                </a:cxn>
                <a:cxn ang="0">
                  <a:pos x="149" y="660"/>
                </a:cxn>
                <a:cxn ang="0">
                  <a:pos x="156" y="638"/>
                </a:cxn>
                <a:cxn ang="0">
                  <a:pos x="170" y="610"/>
                </a:cxn>
                <a:cxn ang="0">
                  <a:pos x="177" y="567"/>
                </a:cxn>
                <a:cxn ang="0">
                  <a:pos x="156" y="567"/>
                </a:cxn>
                <a:cxn ang="0">
                  <a:pos x="121" y="582"/>
                </a:cxn>
                <a:cxn ang="0">
                  <a:pos x="121" y="475"/>
                </a:cxn>
                <a:cxn ang="0">
                  <a:pos x="170" y="341"/>
                </a:cxn>
                <a:cxn ang="0">
                  <a:pos x="241" y="369"/>
                </a:cxn>
                <a:cxn ang="0">
                  <a:pos x="305" y="291"/>
                </a:cxn>
                <a:cxn ang="0">
                  <a:pos x="333" y="270"/>
                </a:cxn>
                <a:cxn ang="0">
                  <a:pos x="362" y="298"/>
                </a:cxn>
                <a:cxn ang="0">
                  <a:pos x="383" y="277"/>
                </a:cxn>
                <a:cxn ang="0">
                  <a:pos x="433" y="263"/>
                </a:cxn>
                <a:cxn ang="0">
                  <a:pos x="461" y="263"/>
                </a:cxn>
                <a:cxn ang="0">
                  <a:pos x="461" y="213"/>
                </a:cxn>
                <a:cxn ang="0">
                  <a:pos x="433" y="178"/>
                </a:cxn>
                <a:cxn ang="0">
                  <a:pos x="362" y="163"/>
                </a:cxn>
                <a:cxn ang="0">
                  <a:pos x="220" y="57"/>
                </a:cxn>
                <a:cxn ang="0">
                  <a:pos x="170" y="15"/>
                </a:cxn>
                <a:cxn ang="0">
                  <a:pos x="121" y="0"/>
                </a:cxn>
                <a:cxn ang="0">
                  <a:pos x="78" y="8"/>
                </a:cxn>
                <a:cxn ang="0">
                  <a:pos x="50" y="64"/>
                </a:cxn>
                <a:cxn ang="0">
                  <a:pos x="0" y="57"/>
                </a:cxn>
                <a:cxn ang="0">
                  <a:pos x="43" y="36"/>
                </a:cxn>
              </a:cxnLst>
              <a:rect l="0" t="0" r="r" b="b"/>
              <a:pathLst>
                <a:path w="723" h="759">
                  <a:moveTo>
                    <a:pt x="723" y="114"/>
                  </a:moveTo>
                  <a:lnTo>
                    <a:pt x="695" y="93"/>
                  </a:lnTo>
                  <a:lnTo>
                    <a:pt x="688" y="86"/>
                  </a:lnTo>
                  <a:lnTo>
                    <a:pt x="666" y="86"/>
                  </a:lnTo>
                  <a:lnTo>
                    <a:pt x="666" y="93"/>
                  </a:lnTo>
                  <a:lnTo>
                    <a:pt x="638" y="107"/>
                  </a:lnTo>
                  <a:lnTo>
                    <a:pt x="624" y="114"/>
                  </a:lnTo>
                  <a:lnTo>
                    <a:pt x="638" y="142"/>
                  </a:lnTo>
                  <a:lnTo>
                    <a:pt x="645" y="156"/>
                  </a:lnTo>
                  <a:lnTo>
                    <a:pt x="659" y="163"/>
                  </a:lnTo>
                  <a:lnTo>
                    <a:pt x="666" y="185"/>
                  </a:lnTo>
                  <a:lnTo>
                    <a:pt x="681" y="206"/>
                  </a:lnTo>
                  <a:lnTo>
                    <a:pt x="688" y="220"/>
                  </a:lnTo>
                  <a:lnTo>
                    <a:pt x="709" y="256"/>
                  </a:lnTo>
                  <a:lnTo>
                    <a:pt x="702" y="263"/>
                  </a:lnTo>
                  <a:lnTo>
                    <a:pt x="688" y="263"/>
                  </a:lnTo>
                  <a:lnTo>
                    <a:pt x="688" y="270"/>
                  </a:lnTo>
                  <a:lnTo>
                    <a:pt x="695" y="291"/>
                  </a:lnTo>
                  <a:lnTo>
                    <a:pt x="674" y="341"/>
                  </a:lnTo>
                  <a:lnTo>
                    <a:pt x="645" y="397"/>
                  </a:lnTo>
                  <a:lnTo>
                    <a:pt x="631" y="433"/>
                  </a:lnTo>
                  <a:lnTo>
                    <a:pt x="610" y="482"/>
                  </a:lnTo>
                  <a:lnTo>
                    <a:pt x="581" y="539"/>
                  </a:lnTo>
                  <a:lnTo>
                    <a:pt x="596" y="539"/>
                  </a:lnTo>
                  <a:lnTo>
                    <a:pt x="603" y="546"/>
                  </a:lnTo>
                  <a:lnTo>
                    <a:pt x="603" y="560"/>
                  </a:lnTo>
                  <a:lnTo>
                    <a:pt x="610" y="567"/>
                  </a:lnTo>
                  <a:lnTo>
                    <a:pt x="631" y="574"/>
                  </a:lnTo>
                  <a:lnTo>
                    <a:pt x="631" y="582"/>
                  </a:lnTo>
                  <a:lnTo>
                    <a:pt x="624" y="589"/>
                  </a:lnTo>
                  <a:lnTo>
                    <a:pt x="631" y="589"/>
                  </a:lnTo>
                  <a:lnTo>
                    <a:pt x="638" y="624"/>
                  </a:lnTo>
                  <a:lnTo>
                    <a:pt x="596" y="660"/>
                  </a:lnTo>
                  <a:lnTo>
                    <a:pt x="553" y="674"/>
                  </a:lnTo>
                  <a:lnTo>
                    <a:pt x="532" y="674"/>
                  </a:lnTo>
                  <a:lnTo>
                    <a:pt x="546" y="695"/>
                  </a:lnTo>
                  <a:lnTo>
                    <a:pt x="553" y="695"/>
                  </a:lnTo>
                  <a:lnTo>
                    <a:pt x="546" y="702"/>
                  </a:lnTo>
                  <a:lnTo>
                    <a:pt x="532" y="709"/>
                  </a:lnTo>
                  <a:lnTo>
                    <a:pt x="511" y="716"/>
                  </a:lnTo>
                  <a:lnTo>
                    <a:pt x="468" y="737"/>
                  </a:lnTo>
                  <a:lnTo>
                    <a:pt x="404" y="759"/>
                  </a:lnTo>
                  <a:lnTo>
                    <a:pt x="369" y="759"/>
                  </a:lnTo>
                  <a:lnTo>
                    <a:pt x="326" y="752"/>
                  </a:lnTo>
                  <a:lnTo>
                    <a:pt x="298" y="745"/>
                  </a:lnTo>
                  <a:lnTo>
                    <a:pt x="284" y="737"/>
                  </a:lnTo>
                  <a:lnTo>
                    <a:pt x="255" y="716"/>
                  </a:lnTo>
                  <a:lnTo>
                    <a:pt x="234" y="709"/>
                  </a:lnTo>
                  <a:lnTo>
                    <a:pt x="192" y="688"/>
                  </a:lnTo>
                  <a:lnTo>
                    <a:pt x="163" y="681"/>
                  </a:lnTo>
                  <a:lnTo>
                    <a:pt x="149" y="674"/>
                  </a:lnTo>
                  <a:lnTo>
                    <a:pt x="149" y="660"/>
                  </a:lnTo>
                  <a:lnTo>
                    <a:pt x="149" y="645"/>
                  </a:lnTo>
                  <a:lnTo>
                    <a:pt x="156" y="638"/>
                  </a:lnTo>
                  <a:lnTo>
                    <a:pt x="163" y="624"/>
                  </a:lnTo>
                  <a:lnTo>
                    <a:pt x="170" y="610"/>
                  </a:lnTo>
                  <a:lnTo>
                    <a:pt x="177" y="589"/>
                  </a:lnTo>
                  <a:lnTo>
                    <a:pt x="177" y="567"/>
                  </a:lnTo>
                  <a:lnTo>
                    <a:pt x="170" y="553"/>
                  </a:lnTo>
                  <a:lnTo>
                    <a:pt x="156" y="567"/>
                  </a:lnTo>
                  <a:lnTo>
                    <a:pt x="142" y="574"/>
                  </a:lnTo>
                  <a:lnTo>
                    <a:pt x="121" y="582"/>
                  </a:lnTo>
                  <a:lnTo>
                    <a:pt x="100" y="574"/>
                  </a:lnTo>
                  <a:lnTo>
                    <a:pt x="121" y="475"/>
                  </a:lnTo>
                  <a:lnTo>
                    <a:pt x="128" y="426"/>
                  </a:lnTo>
                  <a:lnTo>
                    <a:pt x="170" y="341"/>
                  </a:lnTo>
                  <a:lnTo>
                    <a:pt x="206" y="355"/>
                  </a:lnTo>
                  <a:lnTo>
                    <a:pt x="241" y="369"/>
                  </a:lnTo>
                  <a:lnTo>
                    <a:pt x="270" y="334"/>
                  </a:lnTo>
                  <a:lnTo>
                    <a:pt x="305" y="291"/>
                  </a:lnTo>
                  <a:lnTo>
                    <a:pt x="319" y="270"/>
                  </a:lnTo>
                  <a:lnTo>
                    <a:pt x="333" y="270"/>
                  </a:lnTo>
                  <a:lnTo>
                    <a:pt x="355" y="284"/>
                  </a:lnTo>
                  <a:lnTo>
                    <a:pt x="362" y="298"/>
                  </a:lnTo>
                  <a:lnTo>
                    <a:pt x="397" y="291"/>
                  </a:lnTo>
                  <a:lnTo>
                    <a:pt x="383" y="277"/>
                  </a:lnTo>
                  <a:lnTo>
                    <a:pt x="397" y="248"/>
                  </a:lnTo>
                  <a:lnTo>
                    <a:pt x="433" y="263"/>
                  </a:lnTo>
                  <a:lnTo>
                    <a:pt x="461" y="284"/>
                  </a:lnTo>
                  <a:lnTo>
                    <a:pt x="461" y="263"/>
                  </a:lnTo>
                  <a:lnTo>
                    <a:pt x="461" y="241"/>
                  </a:lnTo>
                  <a:lnTo>
                    <a:pt x="461" y="213"/>
                  </a:lnTo>
                  <a:lnTo>
                    <a:pt x="447" y="185"/>
                  </a:lnTo>
                  <a:lnTo>
                    <a:pt x="433" y="178"/>
                  </a:lnTo>
                  <a:lnTo>
                    <a:pt x="404" y="163"/>
                  </a:lnTo>
                  <a:lnTo>
                    <a:pt x="362" y="163"/>
                  </a:lnTo>
                  <a:lnTo>
                    <a:pt x="305" y="107"/>
                  </a:lnTo>
                  <a:lnTo>
                    <a:pt x="220" y="57"/>
                  </a:lnTo>
                  <a:lnTo>
                    <a:pt x="192" y="29"/>
                  </a:lnTo>
                  <a:lnTo>
                    <a:pt x="170" y="15"/>
                  </a:lnTo>
                  <a:lnTo>
                    <a:pt x="142" y="0"/>
                  </a:lnTo>
                  <a:lnTo>
                    <a:pt x="121" y="0"/>
                  </a:lnTo>
                  <a:lnTo>
                    <a:pt x="100" y="8"/>
                  </a:lnTo>
                  <a:lnTo>
                    <a:pt x="78" y="8"/>
                  </a:lnTo>
                  <a:lnTo>
                    <a:pt x="71" y="36"/>
                  </a:lnTo>
                  <a:lnTo>
                    <a:pt x="50" y="64"/>
                  </a:lnTo>
                  <a:lnTo>
                    <a:pt x="15" y="86"/>
                  </a:lnTo>
                  <a:lnTo>
                    <a:pt x="0" y="57"/>
                  </a:lnTo>
                  <a:lnTo>
                    <a:pt x="29" y="43"/>
                  </a:lnTo>
                  <a:lnTo>
                    <a:pt x="43" y="36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38" name="Freeform 30"/>
            <p:cNvSpPr>
              <a:spLocks/>
            </p:cNvSpPr>
            <p:nvPr/>
          </p:nvSpPr>
          <p:spPr bwMode="auto">
            <a:xfrm>
              <a:off x="1105" y="1828"/>
              <a:ext cx="305" cy="220"/>
            </a:xfrm>
            <a:custGeom>
              <a:avLst/>
              <a:gdLst/>
              <a:ahLst/>
              <a:cxnLst>
                <a:cxn ang="0">
                  <a:pos x="277" y="128"/>
                </a:cxn>
                <a:cxn ang="0">
                  <a:pos x="291" y="107"/>
                </a:cxn>
                <a:cxn ang="0">
                  <a:pos x="298" y="85"/>
                </a:cxn>
                <a:cxn ang="0">
                  <a:pos x="305" y="64"/>
                </a:cxn>
                <a:cxn ang="0">
                  <a:pos x="298" y="43"/>
                </a:cxn>
                <a:cxn ang="0">
                  <a:pos x="291" y="29"/>
                </a:cxn>
                <a:cxn ang="0">
                  <a:pos x="277" y="15"/>
                </a:cxn>
                <a:cxn ang="0">
                  <a:pos x="263" y="0"/>
                </a:cxn>
                <a:cxn ang="0">
                  <a:pos x="249" y="15"/>
                </a:cxn>
                <a:cxn ang="0">
                  <a:pos x="199" y="0"/>
                </a:cxn>
                <a:cxn ang="0">
                  <a:pos x="192" y="15"/>
                </a:cxn>
                <a:cxn ang="0">
                  <a:pos x="241" y="43"/>
                </a:cxn>
                <a:cxn ang="0">
                  <a:pos x="256" y="71"/>
                </a:cxn>
                <a:cxn ang="0">
                  <a:pos x="256" y="114"/>
                </a:cxn>
                <a:cxn ang="0">
                  <a:pos x="263" y="128"/>
                </a:cxn>
                <a:cxn ang="0">
                  <a:pos x="256" y="135"/>
                </a:cxn>
                <a:cxn ang="0">
                  <a:pos x="227" y="149"/>
                </a:cxn>
                <a:cxn ang="0">
                  <a:pos x="234" y="178"/>
                </a:cxn>
                <a:cxn ang="0">
                  <a:pos x="206" y="192"/>
                </a:cxn>
                <a:cxn ang="0">
                  <a:pos x="171" y="192"/>
                </a:cxn>
                <a:cxn ang="0">
                  <a:pos x="142" y="185"/>
                </a:cxn>
                <a:cxn ang="0">
                  <a:pos x="128" y="185"/>
                </a:cxn>
                <a:cxn ang="0">
                  <a:pos x="93" y="185"/>
                </a:cxn>
                <a:cxn ang="0">
                  <a:pos x="71" y="185"/>
                </a:cxn>
                <a:cxn ang="0">
                  <a:pos x="50" y="192"/>
                </a:cxn>
                <a:cxn ang="0">
                  <a:pos x="29" y="199"/>
                </a:cxn>
                <a:cxn ang="0">
                  <a:pos x="0" y="220"/>
                </a:cxn>
              </a:cxnLst>
              <a:rect l="0" t="0" r="r" b="b"/>
              <a:pathLst>
                <a:path w="305" h="220">
                  <a:moveTo>
                    <a:pt x="277" y="128"/>
                  </a:moveTo>
                  <a:lnTo>
                    <a:pt x="291" y="107"/>
                  </a:lnTo>
                  <a:lnTo>
                    <a:pt x="298" y="85"/>
                  </a:lnTo>
                  <a:lnTo>
                    <a:pt x="305" y="64"/>
                  </a:lnTo>
                  <a:lnTo>
                    <a:pt x="298" y="43"/>
                  </a:lnTo>
                  <a:lnTo>
                    <a:pt x="291" y="29"/>
                  </a:lnTo>
                  <a:lnTo>
                    <a:pt x="277" y="15"/>
                  </a:lnTo>
                  <a:lnTo>
                    <a:pt x="263" y="0"/>
                  </a:lnTo>
                  <a:lnTo>
                    <a:pt x="249" y="15"/>
                  </a:lnTo>
                  <a:lnTo>
                    <a:pt x="199" y="0"/>
                  </a:lnTo>
                  <a:lnTo>
                    <a:pt x="192" y="15"/>
                  </a:lnTo>
                  <a:lnTo>
                    <a:pt x="241" y="43"/>
                  </a:lnTo>
                  <a:lnTo>
                    <a:pt x="256" y="71"/>
                  </a:lnTo>
                  <a:lnTo>
                    <a:pt x="256" y="114"/>
                  </a:lnTo>
                  <a:lnTo>
                    <a:pt x="263" y="128"/>
                  </a:lnTo>
                  <a:lnTo>
                    <a:pt x="256" y="135"/>
                  </a:lnTo>
                  <a:lnTo>
                    <a:pt x="227" y="149"/>
                  </a:lnTo>
                  <a:lnTo>
                    <a:pt x="234" y="178"/>
                  </a:lnTo>
                  <a:lnTo>
                    <a:pt x="206" y="192"/>
                  </a:lnTo>
                  <a:lnTo>
                    <a:pt x="171" y="192"/>
                  </a:lnTo>
                  <a:lnTo>
                    <a:pt x="142" y="185"/>
                  </a:lnTo>
                  <a:lnTo>
                    <a:pt x="128" y="185"/>
                  </a:lnTo>
                  <a:lnTo>
                    <a:pt x="93" y="185"/>
                  </a:lnTo>
                  <a:lnTo>
                    <a:pt x="71" y="185"/>
                  </a:lnTo>
                  <a:lnTo>
                    <a:pt x="50" y="192"/>
                  </a:lnTo>
                  <a:lnTo>
                    <a:pt x="29" y="199"/>
                  </a:lnTo>
                  <a:lnTo>
                    <a:pt x="0" y="220"/>
                  </a:lnTo>
                </a:path>
              </a:pathLst>
            </a:custGeom>
            <a:no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40" name="Rectangle 32"/>
            <p:cNvSpPr>
              <a:spLocks noChangeArrowheads="1"/>
            </p:cNvSpPr>
            <p:nvPr/>
          </p:nvSpPr>
          <p:spPr bwMode="auto">
            <a:xfrm>
              <a:off x="3291" y="3175"/>
              <a:ext cx="492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Bretten</a:t>
              </a:r>
            </a:p>
            <a:p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4,0 %</a:t>
              </a:r>
              <a:endParaRPr lang="de-DE" sz="800" dirty="0"/>
            </a:p>
          </p:txBody>
        </p:sp>
        <p:sp>
          <p:nvSpPr>
            <p:cNvPr id="141" name="Rectangle 33"/>
            <p:cNvSpPr>
              <a:spLocks noChangeArrowheads="1"/>
            </p:cNvSpPr>
            <p:nvPr/>
          </p:nvSpPr>
          <p:spPr bwMode="auto">
            <a:xfrm>
              <a:off x="2725" y="2331"/>
              <a:ext cx="605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Bruchsal</a:t>
              </a:r>
            </a:p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3,7 %</a:t>
              </a:r>
              <a:endParaRPr lang="de-DE" sz="800" dirty="0"/>
            </a:p>
          </p:txBody>
        </p:sp>
        <p:sp>
          <p:nvSpPr>
            <p:cNvPr id="142" name="Rectangle 34"/>
            <p:cNvSpPr>
              <a:spLocks noChangeArrowheads="1"/>
            </p:cNvSpPr>
            <p:nvPr/>
          </p:nvSpPr>
          <p:spPr bwMode="auto">
            <a:xfrm>
              <a:off x="1166" y="4727"/>
              <a:ext cx="602" cy="3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Ettlingen</a:t>
              </a:r>
            </a:p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3,2 %</a:t>
              </a:r>
              <a:endParaRPr lang="de-DE" sz="800" dirty="0"/>
            </a:p>
          </p:txBody>
        </p:sp>
        <p:sp>
          <p:nvSpPr>
            <p:cNvPr id="143" name="Rectangle 35"/>
            <p:cNvSpPr>
              <a:spLocks noChangeArrowheads="1"/>
            </p:cNvSpPr>
            <p:nvPr/>
          </p:nvSpPr>
          <p:spPr bwMode="auto">
            <a:xfrm>
              <a:off x="1456" y="1357"/>
              <a:ext cx="1037" cy="8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Waghäusel</a:t>
              </a:r>
            </a:p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3,2 %</a:t>
              </a:r>
            </a:p>
            <a:p>
              <a:endParaRPr lang="de-DE" dirty="0"/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179512" y="3249140"/>
            <a:ext cx="2259352" cy="2844156"/>
            <a:chOff x="588" y="1403"/>
            <a:chExt cx="3579" cy="4068"/>
          </a:xfrm>
          <a:solidFill>
            <a:schemeClr val="bg1">
              <a:lumMod val="65000"/>
            </a:schemeClr>
          </a:solidFill>
        </p:grpSpPr>
        <p:sp>
          <p:nvSpPr>
            <p:cNvPr id="80" name="Freeform 6"/>
            <p:cNvSpPr>
              <a:spLocks noEditPoints="1"/>
            </p:cNvSpPr>
            <p:nvPr/>
          </p:nvSpPr>
          <p:spPr bwMode="auto">
            <a:xfrm>
              <a:off x="1453" y="1403"/>
              <a:ext cx="1863" cy="2140"/>
            </a:xfrm>
            <a:custGeom>
              <a:avLst/>
              <a:gdLst/>
              <a:ahLst/>
              <a:cxnLst>
                <a:cxn ang="0">
                  <a:pos x="63" y="1772"/>
                </a:cxn>
                <a:cxn ang="0">
                  <a:pos x="163" y="1545"/>
                </a:cxn>
                <a:cxn ang="0">
                  <a:pos x="234" y="1297"/>
                </a:cxn>
                <a:cxn ang="0">
                  <a:pos x="333" y="1035"/>
                </a:cxn>
                <a:cxn ang="0">
                  <a:pos x="425" y="843"/>
                </a:cxn>
                <a:cxn ang="0">
                  <a:pos x="567" y="631"/>
                </a:cxn>
                <a:cxn ang="0">
                  <a:pos x="637" y="539"/>
                </a:cxn>
                <a:cxn ang="0">
                  <a:pos x="737" y="369"/>
                </a:cxn>
                <a:cxn ang="0">
                  <a:pos x="822" y="234"/>
                </a:cxn>
                <a:cxn ang="0">
                  <a:pos x="1041" y="170"/>
                </a:cxn>
                <a:cxn ang="0">
                  <a:pos x="1233" y="142"/>
                </a:cxn>
                <a:cxn ang="0">
                  <a:pos x="1226" y="206"/>
                </a:cxn>
                <a:cxn ang="0">
                  <a:pos x="1297" y="248"/>
                </a:cxn>
                <a:cxn ang="0">
                  <a:pos x="1410" y="319"/>
                </a:cxn>
                <a:cxn ang="0">
                  <a:pos x="1516" y="333"/>
                </a:cxn>
                <a:cxn ang="0">
                  <a:pos x="1708" y="425"/>
                </a:cxn>
                <a:cxn ang="0">
                  <a:pos x="1863" y="510"/>
                </a:cxn>
                <a:cxn ang="0">
                  <a:pos x="1608" y="610"/>
                </a:cxn>
                <a:cxn ang="0">
                  <a:pos x="1467" y="773"/>
                </a:cxn>
                <a:cxn ang="0">
                  <a:pos x="1467" y="893"/>
                </a:cxn>
                <a:cxn ang="0">
                  <a:pos x="1417" y="978"/>
                </a:cxn>
                <a:cxn ang="0">
                  <a:pos x="1481" y="1056"/>
                </a:cxn>
                <a:cxn ang="0">
                  <a:pos x="1516" y="1226"/>
                </a:cxn>
                <a:cxn ang="0">
                  <a:pos x="1452" y="1304"/>
                </a:cxn>
                <a:cxn ang="0">
                  <a:pos x="1360" y="1382"/>
                </a:cxn>
                <a:cxn ang="0">
                  <a:pos x="1289" y="1354"/>
                </a:cxn>
                <a:cxn ang="0">
                  <a:pos x="1247" y="1368"/>
                </a:cxn>
                <a:cxn ang="0">
                  <a:pos x="1240" y="1439"/>
                </a:cxn>
                <a:cxn ang="0">
                  <a:pos x="1261" y="1524"/>
                </a:cxn>
                <a:cxn ang="0">
                  <a:pos x="1332" y="1559"/>
                </a:cxn>
                <a:cxn ang="0">
                  <a:pos x="1431" y="1658"/>
                </a:cxn>
                <a:cxn ang="0">
                  <a:pos x="1452" y="1793"/>
                </a:cxn>
                <a:cxn ang="0">
                  <a:pos x="1431" y="1885"/>
                </a:cxn>
                <a:cxn ang="0">
                  <a:pos x="1346" y="1970"/>
                </a:cxn>
                <a:cxn ang="0">
                  <a:pos x="1304" y="1999"/>
                </a:cxn>
                <a:cxn ang="0">
                  <a:pos x="1282" y="1899"/>
                </a:cxn>
                <a:cxn ang="0">
                  <a:pos x="1204" y="1914"/>
                </a:cxn>
                <a:cxn ang="0">
                  <a:pos x="1162" y="1885"/>
                </a:cxn>
                <a:cxn ang="0">
                  <a:pos x="1148" y="1814"/>
                </a:cxn>
                <a:cxn ang="0">
                  <a:pos x="1070" y="1729"/>
                </a:cxn>
                <a:cxn ang="0">
                  <a:pos x="978" y="1665"/>
                </a:cxn>
                <a:cxn ang="0">
                  <a:pos x="928" y="1602"/>
                </a:cxn>
                <a:cxn ang="0">
                  <a:pos x="878" y="1538"/>
                </a:cxn>
                <a:cxn ang="0">
                  <a:pos x="815" y="1524"/>
                </a:cxn>
                <a:cxn ang="0">
                  <a:pos x="751" y="1488"/>
                </a:cxn>
                <a:cxn ang="0">
                  <a:pos x="574" y="1715"/>
                </a:cxn>
                <a:cxn ang="0">
                  <a:pos x="531" y="1786"/>
                </a:cxn>
                <a:cxn ang="0">
                  <a:pos x="425" y="1949"/>
                </a:cxn>
                <a:cxn ang="0">
                  <a:pos x="432" y="2027"/>
                </a:cxn>
                <a:cxn ang="0">
                  <a:pos x="241" y="2140"/>
                </a:cxn>
                <a:cxn ang="0">
                  <a:pos x="149" y="2084"/>
                </a:cxn>
                <a:cxn ang="0">
                  <a:pos x="56" y="1949"/>
                </a:cxn>
                <a:cxn ang="0">
                  <a:pos x="28" y="1885"/>
                </a:cxn>
                <a:cxn ang="0">
                  <a:pos x="503" y="1396"/>
                </a:cxn>
                <a:cxn ang="0">
                  <a:pos x="567" y="1368"/>
                </a:cxn>
                <a:cxn ang="0">
                  <a:pos x="666" y="1396"/>
                </a:cxn>
                <a:cxn ang="0">
                  <a:pos x="659" y="1474"/>
                </a:cxn>
                <a:cxn ang="0">
                  <a:pos x="567" y="1488"/>
                </a:cxn>
                <a:cxn ang="0">
                  <a:pos x="545" y="1481"/>
                </a:cxn>
              </a:cxnLst>
              <a:rect l="0" t="0" r="r" b="b"/>
              <a:pathLst>
                <a:path w="1863" h="2140">
                  <a:moveTo>
                    <a:pt x="0" y="1836"/>
                  </a:moveTo>
                  <a:lnTo>
                    <a:pt x="7" y="1836"/>
                  </a:lnTo>
                  <a:lnTo>
                    <a:pt x="14" y="1821"/>
                  </a:lnTo>
                  <a:lnTo>
                    <a:pt x="28" y="1800"/>
                  </a:lnTo>
                  <a:lnTo>
                    <a:pt x="63" y="1772"/>
                  </a:lnTo>
                  <a:lnTo>
                    <a:pt x="99" y="1729"/>
                  </a:lnTo>
                  <a:lnTo>
                    <a:pt x="120" y="1673"/>
                  </a:lnTo>
                  <a:lnTo>
                    <a:pt x="134" y="1637"/>
                  </a:lnTo>
                  <a:lnTo>
                    <a:pt x="156" y="1566"/>
                  </a:lnTo>
                  <a:lnTo>
                    <a:pt x="163" y="1545"/>
                  </a:lnTo>
                  <a:lnTo>
                    <a:pt x="170" y="1495"/>
                  </a:lnTo>
                  <a:lnTo>
                    <a:pt x="184" y="1453"/>
                  </a:lnTo>
                  <a:lnTo>
                    <a:pt x="198" y="1403"/>
                  </a:lnTo>
                  <a:lnTo>
                    <a:pt x="219" y="1332"/>
                  </a:lnTo>
                  <a:lnTo>
                    <a:pt x="234" y="1297"/>
                  </a:lnTo>
                  <a:lnTo>
                    <a:pt x="241" y="1254"/>
                  </a:lnTo>
                  <a:lnTo>
                    <a:pt x="276" y="1177"/>
                  </a:lnTo>
                  <a:lnTo>
                    <a:pt x="290" y="1134"/>
                  </a:lnTo>
                  <a:lnTo>
                    <a:pt x="312" y="1091"/>
                  </a:lnTo>
                  <a:lnTo>
                    <a:pt x="333" y="1035"/>
                  </a:lnTo>
                  <a:lnTo>
                    <a:pt x="354" y="985"/>
                  </a:lnTo>
                  <a:lnTo>
                    <a:pt x="382" y="928"/>
                  </a:lnTo>
                  <a:lnTo>
                    <a:pt x="404" y="879"/>
                  </a:lnTo>
                  <a:lnTo>
                    <a:pt x="418" y="858"/>
                  </a:lnTo>
                  <a:lnTo>
                    <a:pt x="425" y="843"/>
                  </a:lnTo>
                  <a:lnTo>
                    <a:pt x="439" y="815"/>
                  </a:lnTo>
                  <a:lnTo>
                    <a:pt x="467" y="773"/>
                  </a:lnTo>
                  <a:lnTo>
                    <a:pt x="496" y="730"/>
                  </a:lnTo>
                  <a:lnTo>
                    <a:pt x="524" y="680"/>
                  </a:lnTo>
                  <a:lnTo>
                    <a:pt x="567" y="631"/>
                  </a:lnTo>
                  <a:lnTo>
                    <a:pt x="574" y="617"/>
                  </a:lnTo>
                  <a:lnTo>
                    <a:pt x="588" y="588"/>
                  </a:lnTo>
                  <a:lnTo>
                    <a:pt x="595" y="581"/>
                  </a:lnTo>
                  <a:lnTo>
                    <a:pt x="616" y="567"/>
                  </a:lnTo>
                  <a:lnTo>
                    <a:pt x="637" y="539"/>
                  </a:lnTo>
                  <a:lnTo>
                    <a:pt x="673" y="496"/>
                  </a:lnTo>
                  <a:lnTo>
                    <a:pt x="687" y="454"/>
                  </a:lnTo>
                  <a:lnTo>
                    <a:pt x="715" y="411"/>
                  </a:lnTo>
                  <a:lnTo>
                    <a:pt x="730" y="376"/>
                  </a:lnTo>
                  <a:lnTo>
                    <a:pt x="737" y="369"/>
                  </a:lnTo>
                  <a:lnTo>
                    <a:pt x="744" y="362"/>
                  </a:lnTo>
                  <a:lnTo>
                    <a:pt x="751" y="347"/>
                  </a:lnTo>
                  <a:lnTo>
                    <a:pt x="765" y="319"/>
                  </a:lnTo>
                  <a:lnTo>
                    <a:pt x="793" y="277"/>
                  </a:lnTo>
                  <a:lnTo>
                    <a:pt x="822" y="234"/>
                  </a:lnTo>
                  <a:lnTo>
                    <a:pt x="850" y="220"/>
                  </a:lnTo>
                  <a:lnTo>
                    <a:pt x="886" y="206"/>
                  </a:lnTo>
                  <a:lnTo>
                    <a:pt x="935" y="191"/>
                  </a:lnTo>
                  <a:lnTo>
                    <a:pt x="985" y="184"/>
                  </a:lnTo>
                  <a:lnTo>
                    <a:pt x="1041" y="170"/>
                  </a:lnTo>
                  <a:lnTo>
                    <a:pt x="1049" y="149"/>
                  </a:lnTo>
                  <a:lnTo>
                    <a:pt x="1084" y="128"/>
                  </a:lnTo>
                  <a:lnTo>
                    <a:pt x="1247" y="0"/>
                  </a:lnTo>
                  <a:lnTo>
                    <a:pt x="1226" y="121"/>
                  </a:lnTo>
                  <a:lnTo>
                    <a:pt x="1233" y="142"/>
                  </a:lnTo>
                  <a:lnTo>
                    <a:pt x="1240" y="149"/>
                  </a:lnTo>
                  <a:lnTo>
                    <a:pt x="1240" y="163"/>
                  </a:lnTo>
                  <a:lnTo>
                    <a:pt x="1233" y="177"/>
                  </a:lnTo>
                  <a:lnTo>
                    <a:pt x="1240" y="184"/>
                  </a:lnTo>
                  <a:lnTo>
                    <a:pt x="1226" y="206"/>
                  </a:lnTo>
                  <a:lnTo>
                    <a:pt x="1226" y="227"/>
                  </a:lnTo>
                  <a:lnTo>
                    <a:pt x="1247" y="241"/>
                  </a:lnTo>
                  <a:lnTo>
                    <a:pt x="1261" y="241"/>
                  </a:lnTo>
                  <a:lnTo>
                    <a:pt x="1282" y="241"/>
                  </a:lnTo>
                  <a:lnTo>
                    <a:pt x="1297" y="248"/>
                  </a:lnTo>
                  <a:lnTo>
                    <a:pt x="1311" y="262"/>
                  </a:lnTo>
                  <a:lnTo>
                    <a:pt x="1311" y="291"/>
                  </a:lnTo>
                  <a:lnTo>
                    <a:pt x="1360" y="305"/>
                  </a:lnTo>
                  <a:lnTo>
                    <a:pt x="1403" y="312"/>
                  </a:lnTo>
                  <a:lnTo>
                    <a:pt x="1410" y="319"/>
                  </a:lnTo>
                  <a:lnTo>
                    <a:pt x="1438" y="319"/>
                  </a:lnTo>
                  <a:lnTo>
                    <a:pt x="1467" y="319"/>
                  </a:lnTo>
                  <a:lnTo>
                    <a:pt x="1467" y="354"/>
                  </a:lnTo>
                  <a:lnTo>
                    <a:pt x="1495" y="347"/>
                  </a:lnTo>
                  <a:lnTo>
                    <a:pt x="1516" y="333"/>
                  </a:lnTo>
                  <a:lnTo>
                    <a:pt x="1530" y="326"/>
                  </a:lnTo>
                  <a:lnTo>
                    <a:pt x="1573" y="333"/>
                  </a:lnTo>
                  <a:lnTo>
                    <a:pt x="1601" y="354"/>
                  </a:lnTo>
                  <a:lnTo>
                    <a:pt x="1644" y="383"/>
                  </a:lnTo>
                  <a:lnTo>
                    <a:pt x="1708" y="425"/>
                  </a:lnTo>
                  <a:lnTo>
                    <a:pt x="1743" y="440"/>
                  </a:lnTo>
                  <a:lnTo>
                    <a:pt x="1786" y="461"/>
                  </a:lnTo>
                  <a:lnTo>
                    <a:pt x="1835" y="482"/>
                  </a:lnTo>
                  <a:lnTo>
                    <a:pt x="1863" y="496"/>
                  </a:lnTo>
                  <a:lnTo>
                    <a:pt x="1863" y="510"/>
                  </a:lnTo>
                  <a:lnTo>
                    <a:pt x="1863" y="525"/>
                  </a:lnTo>
                  <a:lnTo>
                    <a:pt x="1849" y="546"/>
                  </a:lnTo>
                  <a:lnTo>
                    <a:pt x="1835" y="574"/>
                  </a:lnTo>
                  <a:lnTo>
                    <a:pt x="1821" y="610"/>
                  </a:lnTo>
                  <a:lnTo>
                    <a:pt x="1608" y="610"/>
                  </a:lnTo>
                  <a:lnTo>
                    <a:pt x="1495" y="688"/>
                  </a:lnTo>
                  <a:lnTo>
                    <a:pt x="1467" y="702"/>
                  </a:lnTo>
                  <a:lnTo>
                    <a:pt x="1488" y="730"/>
                  </a:lnTo>
                  <a:lnTo>
                    <a:pt x="1460" y="758"/>
                  </a:lnTo>
                  <a:lnTo>
                    <a:pt x="1467" y="773"/>
                  </a:lnTo>
                  <a:lnTo>
                    <a:pt x="1445" y="801"/>
                  </a:lnTo>
                  <a:lnTo>
                    <a:pt x="1460" y="808"/>
                  </a:lnTo>
                  <a:lnTo>
                    <a:pt x="1431" y="829"/>
                  </a:lnTo>
                  <a:lnTo>
                    <a:pt x="1452" y="872"/>
                  </a:lnTo>
                  <a:lnTo>
                    <a:pt x="1467" y="893"/>
                  </a:lnTo>
                  <a:lnTo>
                    <a:pt x="1467" y="907"/>
                  </a:lnTo>
                  <a:lnTo>
                    <a:pt x="1445" y="928"/>
                  </a:lnTo>
                  <a:lnTo>
                    <a:pt x="1424" y="957"/>
                  </a:lnTo>
                  <a:lnTo>
                    <a:pt x="1403" y="985"/>
                  </a:lnTo>
                  <a:lnTo>
                    <a:pt x="1417" y="978"/>
                  </a:lnTo>
                  <a:lnTo>
                    <a:pt x="1424" y="999"/>
                  </a:lnTo>
                  <a:lnTo>
                    <a:pt x="1431" y="999"/>
                  </a:lnTo>
                  <a:lnTo>
                    <a:pt x="1445" y="1021"/>
                  </a:lnTo>
                  <a:lnTo>
                    <a:pt x="1467" y="1028"/>
                  </a:lnTo>
                  <a:lnTo>
                    <a:pt x="1481" y="1056"/>
                  </a:lnTo>
                  <a:lnTo>
                    <a:pt x="1495" y="1084"/>
                  </a:lnTo>
                  <a:lnTo>
                    <a:pt x="1509" y="1141"/>
                  </a:lnTo>
                  <a:lnTo>
                    <a:pt x="1516" y="1177"/>
                  </a:lnTo>
                  <a:lnTo>
                    <a:pt x="1537" y="1205"/>
                  </a:lnTo>
                  <a:lnTo>
                    <a:pt x="1516" y="1226"/>
                  </a:lnTo>
                  <a:lnTo>
                    <a:pt x="1467" y="1254"/>
                  </a:lnTo>
                  <a:lnTo>
                    <a:pt x="1467" y="1269"/>
                  </a:lnTo>
                  <a:lnTo>
                    <a:pt x="1481" y="1276"/>
                  </a:lnTo>
                  <a:lnTo>
                    <a:pt x="1481" y="1290"/>
                  </a:lnTo>
                  <a:lnTo>
                    <a:pt x="1452" y="1304"/>
                  </a:lnTo>
                  <a:lnTo>
                    <a:pt x="1452" y="1325"/>
                  </a:lnTo>
                  <a:lnTo>
                    <a:pt x="1438" y="1361"/>
                  </a:lnTo>
                  <a:lnTo>
                    <a:pt x="1410" y="1361"/>
                  </a:lnTo>
                  <a:lnTo>
                    <a:pt x="1374" y="1375"/>
                  </a:lnTo>
                  <a:lnTo>
                    <a:pt x="1360" y="1382"/>
                  </a:lnTo>
                  <a:lnTo>
                    <a:pt x="1346" y="1368"/>
                  </a:lnTo>
                  <a:lnTo>
                    <a:pt x="1332" y="1361"/>
                  </a:lnTo>
                  <a:lnTo>
                    <a:pt x="1318" y="1368"/>
                  </a:lnTo>
                  <a:lnTo>
                    <a:pt x="1297" y="1382"/>
                  </a:lnTo>
                  <a:lnTo>
                    <a:pt x="1289" y="1354"/>
                  </a:lnTo>
                  <a:lnTo>
                    <a:pt x="1282" y="1347"/>
                  </a:lnTo>
                  <a:lnTo>
                    <a:pt x="1268" y="1318"/>
                  </a:lnTo>
                  <a:lnTo>
                    <a:pt x="1261" y="1332"/>
                  </a:lnTo>
                  <a:lnTo>
                    <a:pt x="1268" y="1340"/>
                  </a:lnTo>
                  <a:lnTo>
                    <a:pt x="1247" y="1368"/>
                  </a:lnTo>
                  <a:lnTo>
                    <a:pt x="1254" y="1375"/>
                  </a:lnTo>
                  <a:lnTo>
                    <a:pt x="1240" y="1396"/>
                  </a:lnTo>
                  <a:lnTo>
                    <a:pt x="1254" y="1410"/>
                  </a:lnTo>
                  <a:lnTo>
                    <a:pt x="1233" y="1425"/>
                  </a:lnTo>
                  <a:lnTo>
                    <a:pt x="1240" y="1439"/>
                  </a:lnTo>
                  <a:lnTo>
                    <a:pt x="1226" y="1467"/>
                  </a:lnTo>
                  <a:lnTo>
                    <a:pt x="1240" y="1474"/>
                  </a:lnTo>
                  <a:lnTo>
                    <a:pt x="1233" y="1481"/>
                  </a:lnTo>
                  <a:lnTo>
                    <a:pt x="1240" y="1524"/>
                  </a:lnTo>
                  <a:lnTo>
                    <a:pt x="1261" y="1524"/>
                  </a:lnTo>
                  <a:lnTo>
                    <a:pt x="1268" y="1531"/>
                  </a:lnTo>
                  <a:lnTo>
                    <a:pt x="1275" y="1531"/>
                  </a:lnTo>
                  <a:lnTo>
                    <a:pt x="1289" y="1545"/>
                  </a:lnTo>
                  <a:lnTo>
                    <a:pt x="1318" y="1552"/>
                  </a:lnTo>
                  <a:lnTo>
                    <a:pt x="1332" y="1559"/>
                  </a:lnTo>
                  <a:lnTo>
                    <a:pt x="1353" y="1566"/>
                  </a:lnTo>
                  <a:lnTo>
                    <a:pt x="1374" y="1573"/>
                  </a:lnTo>
                  <a:lnTo>
                    <a:pt x="1396" y="1602"/>
                  </a:lnTo>
                  <a:lnTo>
                    <a:pt x="1438" y="1651"/>
                  </a:lnTo>
                  <a:lnTo>
                    <a:pt x="1431" y="1658"/>
                  </a:lnTo>
                  <a:lnTo>
                    <a:pt x="1445" y="1701"/>
                  </a:lnTo>
                  <a:lnTo>
                    <a:pt x="1467" y="1736"/>
                  </a:lnTo>
                  <a:lnTo>
                    <a:pt x="1467" y="1786"/>
                  </a:lnTo>
                  <a:lnTo>
                    <a:pt x="1452" y="1786"/>
                  </a:lnTo>
                  <a:lnTo>
                    <a:pt x="1452" y="1793"/>
                  </a:lnTo>
                  <a:lnTo>
                    <a:pt x="1438" y="1807"/>
                  </a:lnTo>
                  <a:lnTo>
                    <a:pt x="1417" y="1828"/>
                  </a:lnTo>
                  <a:lnTo>
                    <a:pt x="1396" y="1850"/>
                  </a:lnTo>
                  <a:lnTo>
                    <a:pt x="1410" y="1864"/>
                  </a:lnTo>
                  <a:lnTo>
                    <a:pt x="1431" y="1885"/>
                  </a:lnTo>
                  <a:lnTo>
                    <a:pt x="1410" y="1921"/>
                  </a:lnTo>
                  <a:lnTo>
                    <a:pt x="1382" y="1949"/>
                  </a:lnTo>
                  <a:lnTo>
                    <a:pt x="1374" y="1963"/>
                  </a:lnTo>
                  <a:lnTo>
                    <a:pt x="1353" y="1977"/>
                  </a:lnTo>
                  <a:lnTo>
                    <a:pt x="1346" y="1970"/>
                  </a:lnTo>
                  <a:lnTo>
                    <a:pt x="1339" y="1984"/>
                  </a:lnTo>
                  <a:lnTo>
                    <a:pt x="1339" y="1999"/>
                  </a:lnTo>
                  <a:lnTo>
                    <a:pt x="1332" y="1991"/>
                  </a:lnTo>
                  <a:lnTo>
                    <a:pt x="1325" y="2006"/>
                  </a:lnTo>
                  <a:lnTo>
                    <a:pt x="1304" y="1999"/>
                  </a:lnTo>
                  <a:lnTo>
                    <a:pt x="1297" y="1970"/>
                  </a:lnTo>
                  <a:lnTo>
                    <a:pt x="1289" y="1963"/>
                  </a:lnTo>
                  <a:lnTo>
                    <a:pt x="1275" y="1935"/>
                  </a:lnTo>
                  <a:lnTo>
                    <a:pt x="1282" y="1921"/>
                  </a:lnTo>
                  <a:lnTo>
                    <a:pt x="1282" y="1899"/>
                  </a:lnTo>
                  <a:lnTo>
                    <a:pt x="1268" y="1892"/>
                  </a:lnTo>
                  <a:lnTo>
                    <a:pt x="1254" y="1892"/>
                  </a:lnTo>
                  <a:lnTo>
                    <a:pt x="1240" y="1892"/>
                  </a:lnTo>
                  <a:lnTo>
                    <a:pt x="1226" y="1899"/>
                  </a:lnTo>
                  <a:lnTo>
                    <a:pt x="1204" y="1914"/>
                  </a:lnTo>
                  <a:lnTo>
                    <a:pt x="1190" y="1906"/>
                  </a:lnTo>
                  <a:lnTo>
                    <a:pt x="1183" y="1914"/>
                  </a:lnTo>
                  <a:lnTo>
                    <a:pt x="1155" y="1921"/>
                  </a:lnTo>
                  <a:lnTo>
                    <a:pt x="1155" y="1906"/>
                  </a:lnTo>
                  <a:lnTo>
                    <a:pt x="1162" y="1885"/>
                  </a:lnTo>
                  <a:lnTo>
                    <a:pt x="1169" y="1871"/>
                  </a:lnTo>
                  <a:lnTo>
                    <a:pt x="1155" y="1857"/>
                  </a:lnTo>
                  <a:lnTo>
                    <a:pt x="1155" y="1843"/>
                  </a:lnTo>
                  <a:lnTo>
                    <a:pt x="1148" y="1828"/>
                  </a:lnTo>
                  <a:lnTo>
                    <a:pt x="1148" y="1814"/>
                  </a:lnTo>
                  <a:lnTo>
                    <a:pt x="1134" y="1800"/>
                  </a:lnTo>
                  <a:lnTo>
                    <a:pt x="1134" y="1779"/>
                  </a:lnTo>
                  <a:lnTo>
                    <a:pt x="1112" y="1758"/>
                  </a:lnTo>
                  <a:lnTo>
                    <a:pt x="1091" y="1743"/>
                  </a:lnTo>
                  <a:lnTo>
                    <a:pt x="1070" y="1729"/>
                  </a:lnTo>
                  <a:lnTo>
                    <a:pt x="1049" y="1715"/>
                  </a:lnTo>
                  <a:lnTo>
                    <a:pt x="1027" y="1708"/>
                  </a:lnTo>
                  <a:lnTo>
                    <a:pt x="1006" y="1687"/>
                  </a:lnTo>
                  <a:lnTo>
                    <a:pt x="992" y="1680"/>
                  </a:lnTo>
                  <a:lnTo>
                    <a:pt x="978" y="1665"/>
                  </a:lnTo>
                  <a:lnTo>
                    <a:pt x="963" y="1644"/>
                  </a:lnTo>
                  <a:lnTo>
                    <a:pt x="956" y="1623"/>
                  </a:lnTo>
                  <a:lnTo>
                    <a:pt x="942" y="1609"/>
                  </a:lnTo>
                  <a:lnTo>
                    <a:pt x="942" y="1588"/>
                  </a:lnTo>
                  <a:lnTo>
                    <a:pt x="928" y="1602"/>
                  </a:lnTo>
                  <a:lnTo>
                    <a:pt x="907" y="1588"/>
                  </a:lnTo>
                  <a:lnTo>
                    <a:pt x="900" y="1580"/>
                  </a:lnTo>
                  <a:lnTo>
                    <a:pt x="878" y="1580"/>
                  </a:lnTo>
                  <a:lnTo>
                    <a:pt x="878" y="1552"/>
                  </a:lnTo>
                  <a:lnTo>
                    <a:pt x="878" y="1538"/>
                  </a:lnTo>
                  <a:lnTo>
                    <a:pt x="850" y="1545"/>
                  </a:lnTo>
                  <a:lnTo>
                    <a:pt x="843" y="1545"/>
                  </a:lnTo>
                  <a:lnTo>
                    <a:pt x="836" y="1552"/>
                  </a:lnTo>
                  <a:lnTo>
                    <a:pt x="815" y="1559"/>
                  </a:lnTo>
                  <a:lnTo>
                    <a:pt x="815" y="1524"/>
                  </a:lnTo>
                  <a:lnTo>
                    <a:pt x="800" y="1503"/>
                  </a:lnTo>
                  <a:lnTo>
                    <a:pt x="793" y="1510"/>
                  </a:lnTo>
                  <a:lnTo>
                    <a:pt x="772" y="1510"/>
                  </a:lnTo>
                  <a:lnTo>
                    <a:pt x="758" y="1503"/>
                  </a:lnTo>
                  <a:lnTo>
                    <a:pt x="751" y="1488"/>
                  </a:lnTo>
                  <a:lnTo>
                    <a:pt x="588" y="1637"/>
                  </a:lnTo>
                  <a:lnTo>
                    <a:pt x="595" y="1644"/>
                  </a:lnTo>
                  <a:lnTo>
                    <a:pt x="567" y="1658"/>
                  </a:lnTo>
                  <a:lnTo>
                    <a:pt x="595" y="1680"/>
                  </a:lnTo>
                  <a:lnTo>
                    <a:pt x="574" y="1715"/>
                  </a:lnTo>
                  <a:lnTo>
                    <a:pt x="581" y="1722"/>
                  </a:lnTo>
                  <a:lnTo>
                    <a:pt x="574" y="1736"/>
                  </a:lnTo>
                  <a:lnTo>
                    <a:pt x="560" y="1729"/>
                  </a:lnTo>
                  <a:lnTo>
                    <a:pt x="538" y="1765"/>
                  </a:lnTo>
                  <a:lnTo>
                    <a:pt x="531" y="1786"/>
                  </a:lnTo>
                  <a:lnTo>
                    <a:pt x="538" y="1800"/>
                  </a:lnTo>
                  <a:lnTo>
                    <a:pt x="545" y="1786"/>
                  </a:lnTo>
                  <a:lnTo>
                    <a:pt x="560" y="1800"/>
                  </a:lnTo>
                  <a:lnTo>
                    <a:pt x="545" y="1843"/>
                  </a:lnTo>
                  <a:lnTo>
                    <a:pt x="425" y="1949"/>
                  </a:lnTo>
                  <a:lnTo>
                    <a:pt x="439" y="1963"/>
                  </a:lnTo>
                  <a:lnTo>
                    <a:pt x="446" y="1977"/>
                  </a:lnTo>
                  <a:lnTo>
                    <a:pt x="453" y="1991"/>
                  </a:lnTo>
                  <a:lnTo>
                    <a:pt x="446" y="2006"/>
                  </a:lnTo>
                  <a:lnTo>
                    <a:pt x="432" y="2027"/>
                  </a:lnTo>
                  <a:lnTo>
                    <a:pt x="404" y="2027"/>
                  </a:lnTo>
                  <a:lnTo>
                    <a:pt x="389" y="2027"/>
                  </a:lnTo>
                  <a:lnTo>
                    <a:pt x="404" y="2041"/>
                  </a:lnTo>
                  <a:lnTo>
                    <a:pt x="340" y="2077"/>
                  </a:lnTo>
                  <a:lnTo>
                    <a:pt x="241" y="2140"/>
                  </a:lnTo>
                  <a:lnTo>
                    <a:pt x="226" y="2105"/>
                  </a:lnTo>
                  <a:lnTo>
                    <a:pt x="198" y="2112"/>
                  </a:lnTo>
                  <a:lnTo>
                    <a:pt x="170" y="2112"/>
                  </a:lnTo>
                  <a:lnTo>
                    <a:pt x="156" y="2091"/>
                  </a:lnTo>
                  <a:lnTo>
                    <a:pt x="149" y="2084"/>
                  </a:lnTo>
                  <a:lnTo>
                    <a:pt x="141" y="2077"/>
                  </a:lnTo>
                  <a:lnTo>
                    <a:pt x="141" y="2041"/>
                  </a:lnTo>
                  <a:lnTo>
                    <a:pt x="71" y="1977"/>
                  </a:lnTo>
                  <a:lnTo>
                    <a:pt x="42" y="1963"/>
                  </a:lnTo>
                  <a:lnTo>
                    <a:pt x="56" y="1949"/>
                  </a:lnTo>
                  <a:lnTo>
                    <a:pt x="35" y="1928"/>
                  </a:lnTo>
                  <a:lnTo>
                    <a:pt x="28" y="1906"/>
                  </a:lnTo>
                  <a:lnTo>
                    <a:pt x="28" y="1899"/>
                  </a:lnTo>
                  <a:lnTo>
                    <a:pt x="42" y="1892"/>
                  </a:lnTo>
                  <a:lnTo>
                    <a:pt x="28" y="1885"/>
                  </a:lnTo>
                  <a:lnTo>
                    <a:pt x="7" y="1871"/>
                  </a:lnTo>
                  <a:lnTo>
                    <a:pt x="14" y="1857"/>
                  </a:lnTo>
                  <a:lnTo>
                    <a:pt x="7" y="1857"/>
                  </a:lnTo>
                  <a:lnTo>
                    <a:pt x="0" y="1836"/>
                  </a:lnTo>
                  <a:close/>
                  <a:moveTo>
                    <a:pt x="503" y="1396"/>
                  </a:moveTo>
                  <a:lnTo>
                    <a:pt x="496" y="1354"/>
                  </a:lnTo>
                  <a:lnTo>
                    <a:pt x="517" y="1368"/>
                  </a:lnTo>
                  <a:lnTo>
                    <a:pt x="538" y="1368"/>
                  </a:lnTo>
                  <a:lnTo>
                    <a:pt x="545" y="1368"/>
                  </a:lnTo>
                  <a:lnTo>
                    <a:pt x="567" y="1368"/>
                  </a:lnTo>
                  <a:lnTo>
                    <a:pt x="574" y="1389"/>
                  </a:lnTo>
                  <a:lnTo>
                    <a:pt x="581" y="1425"/>
                  </a:lnTo>
                  <a:lnTo>
                    <a:pt x="609" y="1417"/>
                  </a:lnTo>
                  <a:lnTo>
                    <a:pt x="659" y="1417"/>
                  </a:lnTo>
                  <a:lnTo>
                    <a:pt x="666" y="1396"/>
                  </a:lnTo>
                  <a:lnTo>
                    <a:pt x="694" y="1432"/>
                  </a:lnTo>
                  <a:lnTo>
                    <a:pt x="723" y="1453"/>
                  </a:lnTo>
                  <a:lnTo>
                    <a:pt x="715" y="1453"/>
                  </a:lnTo>
                  <a:lnTo>
                    <a:pt x="673" y="1467"/>
                  </a:lnTo>
                  <a:lnTo>
                    <a:pt x="659" y="1474"/>
                  </a:lnTo>
                  <a:lnTo>
                    <a:pt x="637" y="1467"/>
                  </a:lnTo>
                  <a:lnTo>
                    <a:pt x="595" y="1474"/>
                  </a:lnTo>
                  <a:lnTo>
                    <a:pt x="581" y="1488"/>
                  </a:lnTo>
                  <a:lnTo>
                    <a:pt x="574" y="1481"/>
                  </a:lnTo>
                  <a:lnTo>
                    <a:pt x="567" y="1488"/>
                  </a:lnTo>
                  <a:lnTo>
                    <a:pt x="552" y="1524"/>
                  </a:lnTo>
                  <a:lnTo>
                    <a:pt x="545" y="1538"/>
                  </a:lnTo>
                  <a:lnTo>
                    <a:pt x="517" y="1510"/>
                  </a:lnTo>
                  <a:lnTo>
                    <a:pt x="545" y="1488"/>
                  </a:lnTo>
                  <a:lnTo>
                    <a:pt x="545" y="1481"/>
                  </a:lnTo>
                  <a:lnTo>
                    <a:pt x="531" y="1467"/>
                  </a:lnTo>
                  <a:lnTo>
                    <a:pt x="545" y="1453"/>
                  </a:lnTo>
                  <a:lnTo>
                    <a:pt x="531" y="1396"/>
                  </a:lnTo>
                  <a:lnTo>
                    <a:pt x="503" y="139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1" name="Freeform 7"/>
            <p:cNvSpPr>
              <a:spLocks/>
            </p:cNvSpPr>
            <p:nvPr/>
          </p:nvSpPr>
          <p:spPr bwMode="auto">
            <a:xfrm>
              <a:off x="1453" y="1403"/>
              <a:ext cx="1863" cy="1836"/>
            </a:xfrm>
            <a:custGeom>
              <a:avLst/>
              <a:gdLst/>
              <a:ahLst/>
              <a:cxnLst>
                <a:cxn ang="0">
                  <a:pos x="7" y="1836"/>
                </a:cxn>
                <a:cxn ang="0">
                  <a:pos x="28" y="1800"/>
                </a:cxn>
                <a:cxn ang="0">
                  <a:pos x="99" y="1729"/>
                </a:cxn>
                <a:cxn ang="0">
                  <a:pos x="134" y="1637"/>
                </a:cxn>
                <a:cxn ang="0">
                  <a:pos x="163" y="1545"/>
                </a:cxn>
                <a:cxn ang="0">
                  <a:pos x="184" y="1453"/>
                </a:cxn>
                <a:cxn ang="0">
                  <a:pos x="219" y="1332"/>
                </a:cxn>
                <a:cxn ang="0">
                  <a:pos x="241" y="1254"/>
                </a:cxn>
                <a:cxn ang="0">
                  <a:pos x="290" y="1134"/>
                </a:cxn>
                <a:cxn ang="0">
                  <a:pos x="333" y="1035"/>
                </a:cxn>
                <a:cxn ang="0">
                  <a:pos x="382" y="928"/>
                </a:cxn>
                <a:cxn ang="0">
                  <a:pos x="418" y="858"/>
                </a:cxn>
                <a:cxn ang="0">
                  <a:pos x="439" y="815"/>
                </a:cxn>
                <a:cxn ang="0">
                  <a:pos x="496" y="730"/>
                </a:cxn>
                <a:cxn ang="0">
                  <a:pos x="567" y="631"/>
                </a:cxn>
                <a:cxn ang="0">
                  <a:pos x="588" y="588"/>
                </a:cxn>
                <a:cxn ang="0">
                  <a:pos x="616" y="567"/>
                </a:cxn>
                <a:cxn ang="0">
                  <a:pos x="673" y="496"/>
                </a:cxn>
                <a:cxn ang="0">
                  <a:pos x="715" y="411"/>
                </a:cxn>
                <a:cxn ang="0">
                  <a:pos x="737" y="369"/>
                </a:cxn>
                <a:cxn ang="0">
                  <a:pos x="751" y="347"/>
                </a:cxn>
                <a:cxn ang="0">
                  <a:pos x="793" y="277"/>
                </a:cxn>
                <a:cxn ang="0">
                  <a:pos x="850" y="220"/>
                </a:cxn>
                <a:cxn ang="0">
                  <a:pos x="935" y="191"/>
                </a:cxn>
                <a:cxn ang="0">
                  <a:pos x="1041" y="170"/>
                </a:cxn>
                <a:cxn ang="0">
                  <a:pos x="1084" y="128"/>
                </a:cxn>
                <a:cxn ang="0">
                  <a:pos x="1226" y="121"/>
                </a:cxn>
                <a:cxn ang="0">
                  <a:pos x="1240" y="149"/>
                </a:cxn>
                <a:cxn ang="0">
                  <a:pos x="1233" y="177"/>
                </a:cxn>
                <a:cxn ang="0">
                  <a:pos x="1226" y="206"/>
                </a:cxn>
                <a:cxn ang="0">
                  <a:pos x="1247" y="241"/>
                </a:cxn>
                <a:cxn ang="0">
                  <a:pos x="1282" y="241"/>
                </a:cxn>
                <a:cxn ang="0">
                  <a:pos x="1311" y="262"/>
                </a:cxn>
                <a:cxn ang="0">
                  <a:pos x="1360" y="305"/>
                </a:cxn>
                <a:cxn ang="0">
                  <a:pos x="1410" y="319"/>
                </a:cxn>
                <a:cxn ang="0">
                  <a:pos x="1467" y="319"/>
                </a:cxn>
                <a:cxn ang="0">
                  <a:pos x="1495" y="347"/>
                </a:cxn>
                <a:cxn ang="0">
                  <a:pos x="1530" y="326"/>
                </a:cxn>
                <a:cxn ang="0">
                  <a:pos x="1601" y="354"/>
                </a:cxn>
                <a:cxn ang="0">
                  <a:pos x="1708" y="425"/>
                </a:cxn>
                <a:cxn ang="0">
                  <a:pos x="1786" y="461"/>
                </a:cxn>
                <a:cxn ang="0">
                  <a:pos x="1863" y="496"/>
                </a:cxn>
                <a:cxn ang="0">
                  <a:pos x="1863" y="525"/>
                </a:cxn>
                <a:cxn ang="0">
                  <a:pos x="1835" y="574"/>
                </a:cxn>
                <a:cxn ang="0">
                  <a:pos x="1608" y="610"/>
                </a:cxn>
                <a:cxn ang="0">
                  <a:pos x="1467" y="702"/>
                </a:cxn>
                <a:cxn ang="0">
                  <a:pos x="1460" y="758"/>
                </a:cxn>
                <a:cxn ang="0">
                  <a:pos x="1445" y="801"/>
                </a:cxn>
                <a:cxn ang="0">
                  <a:pos x="1431" y="829"/>
                </a:cxn>
                <a:cxn ang="0">
                  <a:pos x="1467" y="893"/>
                </a:cxn>
              </a:cxnLst>
              <a:rect l="0" t="0" r="r" b="b"/>
              <a:pathLst>
                <a:path w="1863" h="1836">
                  <a:moveTo>
                    <a:pt x="0" y="1836"/>
                  </a:moveTo>
                  <a:lnTo>
                    <a:pt x="7" y="1836"/>
                  </a:lnTo>
                  <a:lnTo>
                    <a:pt x="14" y="1821"/>
                  </a:lnTo>
                  <a:lnTo>
                    <a:pt x="28" y="1800"/>
                  </a:lnTo>
                  <a:lnTo>
                    <a:pt x="63" y="1772"/>
                  </a:lnTo>
                  <a:lnTo>
                    <a:pt x="99" y="1729"/>
                  </a:lnTo>
                  <a:lnTo>
                    <a:pt x="120" y="1673"/>
                  </a:lnTo>
                  <a:lnTo>
                    <a:pt x="134" y="1637"/>
                  </a:lnTo>
                  <a:lnTo>
                    <a:pt x="156" y="1566"/>
                  </a:lnTo>
                  <a:lnTo>
                    <a:pt x="163" y="1545"/>
                  </a:lnTo>
                  <a:lnTo>
                    <a:pt x="170" y="1495"/>
                  </a:lnTo>
                  <a:lnTo>
                    <a:pt x="184" y="1453"/>
                  </a:lnTo>
                  <a:lnTo>
                    <a:pt x="198" y="1403"/>
                  </a:lnTo>
                  <a:lnTo>
                    <a:pt x="219" y="1332"/>
                  </a:lnTo>
                  <a:lnTo>
                    <a:pt x="234" y="1297"/>
                  </a:lnTo>
                  <a:lnTo>
                    <a:pt x="241" y="1254"/>
                  </a:lnTo>
                  <a:lnTo>
                    <a:pt x="276" y="1177"/>
                  </a:lnTo>
                  <a:lnTo>
                    <a:pt x="290" y="1134"/>
                  </a:lnTo>
                  <a:lnTo>
                    <a:pt x="312" y="1091"/>
                  </a:lnTo>
                  <a:lnTo>
                    <a:pt x="333" y="1035"/>
                  </a:lnTo>
                  <a:lnTo>
                    <a:pt x="354" y="985"/>
                  </a:lnTo>
                  <a:lnTo>
                    <a:pt x="382" y="928"/>
                  </a:lnTo>
                  <a:lnTo>
                    <a:pt x="404" y="879"/>
                  </a:lnTo>
                  <a:lnTo>
                    <a:pt x="418" y="858"/>
                  </a:lnTo>
                  <a:lnTo>
                    <a:pt x="425" y="843"/>
                  </a:lnTo>
                  <a:lnTo>
                    <a:pt x="439" y="815"/>
                  </a:lnTo>
                  <a:lnTo>
                    <a:pt x="467" y="773"/>
                  </a:lnTo>
                  <a:lnTo>
                    <a:pt x="496" y="730"/>
                  </a:lnTo>
                  <a:lnTo>
                    <a:pt x="524" y="680"/>
                  </a:lnTo>
                  <a:lnTo>
                    <a:pt x="567" y="631"/>
                  </a:lnTo>
                  <a:lnTo>
                    <a:pt x="574" y="617"/>
                  </a:lnTo>
                  <a:lnTo>
                    <a:pt x="588" y="588"/>
                  </a:lnTo>
                  <a:lnTo>
                    <a:pt x="595" y="581"/>
                  </a:lnTo>
                  <a:lnTo>
                    <a:pt x="616" y="567"/>
                  </a:lnTo>
                  <a:lnTo>
                    <a:pt x="637" y="539"/>
                  </a:lnTo>
                  <a:lnTo>
                    <a:pt x="673" y="496"/>
                  </a:lnTo>
                  <a:lnTo>
                    <a:pt x="687" y="454"/>
                  </a:lnTo>
                  <a:lnTo>
                    <a:pt x="715" y="411"/>
                  </a:lnTo>
                  <a:lnTo>
                    <a:pt x="730" y="376"/>
                  </a:lnTo>
                  <a:lnTo>
                    <a:pt x="737" y="369"/>
                  </a:lnTo>
                  <a:lnTo>
                    <a:pt x="744" y="362"/>
                  </a:lnTo>
                  <a:lnTo>
                    <a:pt x="751" y="347"/>
                  </a:lnTo>
                  <a:lnTo>
                    <a:pt x="765" y="319"/>
                  </a:lnTo>
                  <a:lnTo>
                    <a:pt x="793" y="277"/>
                  </a:lnTo>
                  <a:lnTo>
                    <a:pt x="822" y="234"/>
                  </a:lnTo>
                  <a:lnTo>
                    <a:pt x="850" y="220"/>
                  </a:lnTo>
                  <a:lnTo>
                    <a:pt x="886" y="206"/>
                  </a:lnTo>
                  <a:lnTo>
                    <a:pt x="935" y="191"/>
                  </a:lnTo>
                  <a:lnTo>
                    <a:pt x="985" y="184"/>
                  </a:lnTo>
                  <a:lnTo>
                    <a:pt x="1041" y="170"/>
                  </a:lnTo>
                  <a:lnTo>
                    <a:pt x="1049" y="149"/>
                  </a:lnTo>
                  <a:lnTo>
                    <a:pt x="1084" y="128"/>
                  </a:lnTo>
                  <a:lnTo>
                    <a:pt x="1247" y="0"/>
                  </a:lnTo>
                  <a:lnTo>
                    <a:pt x="1226" y="121"/>
                  </a:lnTo>
                  <a:lnTo>
                    <a:pt x="1233" y="142"/>
                  </a:lnTo>
                  <a:lnTo>
                    <a:pt x="1240" y="149"/>
                  </a:lnTo>
                  <a:lnTo>
                    <a:pt x="1240" y="163"/>
                  </a:lnTo>
                  <a:lnTo>
                    <a:pt x="1233" y="177"/>
                  </a:lnTo>
                  <a:lnTo>
                    <a:pt x="1240" y="184"/>
                  </a:lnTo>
                  <a:lnTo>
                    <a:pt x="1226" y="206"/>
                  </a:lnTo>
                  <a:lnTo>
                    <a:pt x="1226" y="227"/>
                  </a:lnTo>
                  <a:lnTo>
                    <a:pt x="1247" y="241"/>
                  </a:lnTo>
                  <a:lnTo>
                    <a:pt x="1261" y="241"/>
                  </a:lnTo>
                  <a:lnTo>
                    <a:pt x="1282" y="241"/>
                  </a:lnTo>
                  <a:lnTo>
                    <a:pt x="1297" y="248"/>
                  </a:lnTo>
                  <a:lnTo>
                    <a:pt x="1311" y="262"/>
                  </a:lnTo>
                  <a:lnTo>
                    <a:pt x="1311" y="291"/>
                  </a:lnTo>
                  <a:lnTo>
                    <a:pt x="1360" y="305"/>
                  </a:lnTo>
                  <a:lnTo>
                    <a:pt x="1403" y="312"/>
                  </a:lnTo>
                  <a:lnTo>
                    <a:pt x="1410" y="319"/>
                  </a:lnTo>
                  <a:lnTo>
                    <a:pt x="1438" y="319"/>
                  </a:lnTo>
                  <a:lnTo>
                    <a:pt x="1467" y="319"/>
                  </a:lnTo>
                  <a:lnTo>
                    <a:pt x="1467" y="354"/>
                  </a:lnTo>
                  <a:lnTo>
                    <a:pt x="1495" y="347"/>
                  </a:lnTo>
                  <a:lnTo>
                    <a:pt x="1516" y="333"/>
                  </a:lnTo>
                  <a:lnTo>
                    <a:pt x="1530" y="326"/>
                  </a:lnTo>
                  <a:lnTo>
                    <a:pt x="1573" y="333"/>
                  </a:lnTo>
                  <a:lnTo>
                    <a:pt x="1601" y="354"/>
                  </a:lnTo>
                  <a:lnTo>
                    <a:pt x="1644" y="383"/>
                  </a:lnTo>
                  <a:lnTo>
                    <a:pt x="1708" y="425"/>
                  </a:lnTo>
                  <a:lnTo>
                    <a:pt x="1743" y="440"/>
                  </a:lnTo>
                  <a:lnTo>
                    <a:pt x="1786" y="461"/>
                  </a:lnTo>
                  <a:lnTo>
                    <a:pt x="1835" y="482"/>
                  </a:lnTo>
                  <a:lnTo>
                    <a:pt x="1863" y="496"/>
                  </a:lnTo>
                  <a:lnTo>
                    <a:pt x="1863" y="510"/>
                  </a:lnTo>
                  <a:lnTo>
                    <a:pt x="1863" y="525"/>
                  </a:lnTo>
                  <a:lnTo>
                    <a:pt x="1849" y="546"/>
                  </a:lnTo>
                  <a:lnTo>
                    <a:pt x="1835" y="574"/>
                  </a:lnTo>
                  <a:lnTo>
                    <a:pt x="1821" y="610"/>
                  </a:lnTo>
                  <a:lnTo>
                    <a:pt x="1608" y="610"/>
                  </a:lnTo>
                  <a:lnTo>
                    <a:pt x="1495" y="688"/>
                  </a:lnTo>
                  <a:lnTo>
                    <a:pt x="1467" y="702"/>
                  </a:lnTo>
                  <a:lnTo>
                    <a:pt x="1488" y="730"/>
                  </a:lnTo>
                  <a:lnTo>
                    <a:pt x="1460" y="758"/>
                  </a:lnTo>
                  <a:lnTo>
                    <a:pt x="1467" y="773"/>
                  </a:lnTo>
                  <a:lnTo>
                    <a:pt x="1445" y="801"/>
                  </a:lnTo>
                  <a:lnTo>
                    <a:pt x="1460" y="808"/>
                  </a:lnTo>
                  <a:lnTo>
                    <a:pt x="1431" y="829"/>
                  </a:lnTo>
                  <a:lnTo>
                    <a:pt x="1452" y="872"/>
                  </a:lnTo>
                  <a:lnTo>
                    <a:pt x="1467" y="893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2" name="Freeform 8"/>
            <p:cNvSpPr>
              <a:spLocks/>
            </p:cNvSpPr>
            <p:nvPr/>
          </p:nvSpPr>
          <p:spPr bwMode="auto">
            <a:xfrm>
              <a:off x="2544" y="2296"/>
              <a:ext cx="446" cy="1113"/>
            </a:xfrm>
            <a:custGeom>
              <a:avLst/>
              <a:gdLst/>
              <a:ahLst/>
              <a:cxnLst>
                <a:cxn ang="0">
                  <a:pos x="376" y="14"/>
                </a:cxn>
                <a:cxn ang="0">
                  <a:pos x="333" y="64"/>
                </a:cxn>
                <a:cxn ang="0">
                  <a:pos x="326" y="85"/>
                </a:cxn>
                <a:cxn ang="0">
                  <a:pos x="340" y="106"/>
                </a:cxn>
                <a:cxn ang="0">
                  <a:pos x="376" y="135"/>
                </a:cxn>
                <a:cxn ang="0">
                  <a:pos x="404" y="191"/>
                </a:cxn>
                <a:cxn ang="0">
                  <a:pos x="425" y="284"/>
                </a:cxn>
                <a:cxn ang="0">
                  <a:pos x="425" y="333"/>
                </a:cxn>
                <a:cxn ang="0">
                  <a:pos x="376" y="376"/>
                </a:cxn>
                <a:cxn ang="0">
                  <a:pos x="390" y="397"/>
                </a:cxn>
                <a:cxn ang="0">
                  <a:pos x="361" y="432"/>
                </a:cxn>
                <a:cxn ang="0">
                  <a:pos x="319" y="468"/>
                </a:cxn>
                <a:cxn ang="0">
                  <a:pos x="269" y="489"/>
                </a:cxn>
                <a:cxn ang="0">
                  <a:pos x="241" y="468"/>
                </a:cxn>
                <a:cxn ang="0">
                  <a:pos x="206" y="489"/>
                </a:cxn>
                <a:cxn ang="0">
                  <a:pos x="191" y="454"/>
                </a:cxn>
                <a:cxn ang="0">
                  <a:pos x="170" y="439"/>
                </a:cxn>
                <a:cxn ang="0">
                  <a:pos x="156" y="475"/>
                </a:cxn>
                <a:cxn ang="0">
                  <a:pos x="149" y="503"/>
                </a:cxn>
                <a:cxn ang="0">
                  <a:pos x="142" y="532"/>
                </a:cxn>
                <a:cxn ang="0">
                  <a:pos x="135" y="574"/>
                </a:cxn>
                <a:cxn ang="0">
                  <a:pos x="142" y="588"/>
                </a:cxn>
                <a:cxn ang="0">
                  <a:pos x="170" y="631"/>
                </a:cxn>
                <a:cxn ang="0">
                  <a:pos x="184" y="638"/>
                </a:cxn>
                <a:cxn ang="0">
                  <a:pos x="227" y="659"/>
                </a:cxn>
                <a:cxn ang="0">
                  <a:pos x="262" y="673"/>
                </a:cxn>
                <a:cxn ang="0">
                  <a:pos x="305" y="709"/>
                </a:cxn>
                <a:cxn ang="0">
                  <a:pos x="340" y="765"/>
                </a:cxn>
                <a:cxn ang="0">
                  <a:pos x="376" y="843"/>
                </a:cxn>
                <a:cxn ang="0">
                  <a:pos x="361" y="893"/>
                </a:cxn>
                <a:cxn ang="0">
                  <a:pos x="347" y="914"/>
                </a:cxn>
                <a:cxn ang="0">
                  <a:pos x="305" y="957"/>
                </a:cxn>
                <a:cxn ang="0">
                  <a:pos x="340" y="992"/>
                </a:cxn>
                <a:cxn ang="0">
                  <a:pos x="291" y="1056"/>
                </a:cxn>
                <a:cxn ang="0">
                  <a:pos x="262" y="1084"/>
                </a:cxn>
                <a:cxn ang="0">
                  <a:pos x="248" y="1091"/>
                </a:cxn>
                <a:cxn ang="0">
                  <a:pos x="241" y="1098"/>
                </a:cxn>
                <a:cxn ang="0">
                  <a:pos x="213" y="1106"/>
                </a:cxn>
                <a:cxn ang="0">
                  <a:pos x="198" y="1070"/>
                </a:cxn>
                <a:cxn ang="0">
                  <a:pos x="191" y="1028"/>
                </a:cxn>
                <a:cxn ang="0">
                  <a:pos x="177" y="999"/>
                </a:cxn>
                <a:cxn ang="0">
                  <a:pos x="149" y="999"/>
                </a:cxn>
                <a:cxn ang="0">
                  <a:pos x="113" y="1021"/>
                </a:cxn>
                <a:cxn ang="0">
                  <a:pos x="92" y="1021"/>
                </a:cxn>
                <a:cxn ang="0">
                  <a:pos x="64" y="1013"/>
                </a:cxn>
                <a:cxn ang="0">
                  <a:pos x="78" y="978"/>
                </a:cxn>
                <a:cxn ang="0">
                  <a:pos x="64" y="950"/>
                </a:cxn>
                <a:cxn ang="0">
                  <a:pos x="57" y="921"/>
                </a:cxn>
                <a:cxn ang="0">
                  <a:pos x="43" y="886"/>
                </a:cxn>
                <a:cxn ang="0">
                  <a:pos x="0" y="850"/>
                </a:cxn>
              </a:cxnLst>
              <a:rect l="0" t="0" r="r" b="b"/>
              <a:pathLst>
                <a:path w="446" h="1113">
                  <a:moveTo>
                    <a:pt x="376" y="0"/>
                  </a:moveTo>
                  <a:lnTo>
                    <a:pt x="376" y="14"/>
                  </a:lnTo>
                  <a:lnTo>
                    <a:pt x="354" y="35"/>
                  </a:lnTo>
                  <a:lnTo>
                    <a:pt x="333" y="64"/>
                  </a:lnTo>
                  <a:lnTo>
                    <a:pt x="312" y="92"/>
                  </a:lnTo>
                  <a:lnTo>
                    <a:pt x="326" y="85"/>
                  </a:lnTo>
                  <a:lnTo>
                    <a:pt x="333" y="106"/>
                  </a:lnTo>
                  <a:lnTo>
                    <a:pt x="340" y="106"/>
                  </a:lnTo>
                  <a:lnTo>
                    <a:pt x="354" y="128"/>
                  </a:lnTo>
                  <a:lnTo>
                    <a:pt x="376" y="135"/>
                  </a:lnTo>
                  <a:lnTo>
                    <a:pt x="390" y="163"/>
                  </a:lnTo>
                  <a:lnTo>
                    <a:pt x="404" y="191"/>
                  </a:lnTo>
                  <a:lnTo>
                    <a:pt x="418" y="248"/>
                  </a:lnTo>
                  <a:lnTo>
                    <a:pt x="425" y="284"/>
                  </a:lnTo>
                  <a:lnTo>
                    <a:pt x="446" y="312"/>
                  </a:lnTo>
                  <a:lnTo>
                    <a:pt x="425" y="333"/>
                  </a:lnTo>
                  <a:lnTo>
                    <a:pt x="376" y="361"/>
                  </a:lnTo>
                  <a:lnTo>
                    <a:pt x="376" y="376"/>
                  </a:lnTo>
                  <a:lnTo>
                    <a:pt x="390" y="383"/>
                  </a:lnTo>
                  <a:lnTo>
                    <a:pt x="390" y="397"/>
                  </a:lnTo>
                  <a:lnTo>
                    <a:pt x="361" y="411"/>
                  </a:lnTo>
                  <a:lnTo>
                    <a:pt x="361" y="432"/>
                  </a:lnTo>
                  <a:lnTo>
                    <a:pt x="347" y="468"/>
                  </a:lnTo>
                  <a:lnTo>
                    <a:pt x="319" y="468"/>
                  </a:lnTo>
                  <a:lnTo>
                    <a:pt x="283" y="482"/>
                  </a:lnTo>
                  <a:lnTo>
                    <a:pt x="269" y="489"/>
                  </a:lnTo>
                  <a:lnTo>
                    <a:pt x="255" y="475"/>
                  </a:lnTo>
                  <a:lnTo>
                    <a:pt x="241" y="468"/>
                  </a:lnTo>
                  <a:lnTo>
                    <a:pt x="227" y="475"/>
                  </a:lnTo>
                  <a:lnTo>
                    <a:pt x="206" y="489"/>
                  </a:lnTo>
                  <a:lnTo>
                    <a:pt x="198" y="461"/>
                  </a:lnTo>
                  <a:lnTo>
                    <a:pt x="191" y="454"/>
                  </a:lnTo>
                  <a:lnTo>
                    <a:pt x="177" y="425"/>
                  </a:lnTo>
                  <a:lnTo>
                    <a:pt x="170" y="439"/>
                  </a:lnTo>
                  <a:lnTo>
                    <a:pt x="177" y="447"/>
                  </a:lnTo>
                  <a:lnTo>
                    <a:pt x="156" y="475"/>
                  </a:lnTo>
                  <a:lnTo>
                    <a:pt x="163" y="482"/>
                  </a:lnTo>
                  <a:lnTo>
                    <a:pt x="149" y="503"/>
                  </a:lnTo>
                  <a:lnTo>
                    <a:pt x="163" y="517"/>
                  </a:lnTo>
                  <a:lnTo>
                    <a:pt x="142" y="532"/>
                  </a:lnTo>
                  <a:lnTo>
                    <a:pt x="149" y="546"/>
                  </a:lnTo>
                  <a:lnTo>
                    <a:pt x="135" y="574"/>
                  </a:lnTo>
                  <a:lnTo>
                    <a:pt x="149" y="581"/>
                  </a:lnTo>
                  <a:lnTo>
                    <a:pt x="142" y="588"/>
                  </a:lnTo>
                  <a:lnTo>
                    <a:pt x="149" y="631"/>
                  </a:lnTo>
                  <a:lnTo>
                    <a:pt x="170" y="631"/>
                  </a:lnTo>
                  <a:lnTo>
                    <a:pt x="177" y="638"/>
                  </a:lnTo>
                  <a:lnTo>
                    <a:pt x="184" y="638"/>
                  </a:lnTo>
                  <a:lnTo>
                    <a:pt x="198" y="652"/>
                  </a:lnTo>
                  <a:lnTo>
                    <a:pt x="227" y="659"/>
                  </a:lnTo>
                  <a:lnTo>
                    <a:pt x="241" y="666"/>
                  </a:lnTo>
                  <a:lnTo>
                    <a:pt x="262" y="673"/>
                  </a:lnTo>
                  <a:lnTo>
                    <a:pt x="283" y="680"/>
                  </a:lnTo>
                  <a:lnTo>
                    <a:pt x="305" y="709"/>
                  </a:lnTo>
                  <a:lnTo>
                    <a:pt x="347" y="758"/>
                  </a:lnTo>
                  <a:lnTo>
                    <a:pt x="340" y="765"/>
                  </a:lnTo>
                  <a:lnTo>
                    <a:pt x="354" y="808"/>
                  </a:lnTo>
                  <a:lnTo>
                    <a:pt x="376" y="843"/>
                  </a:lnTo>
                  <a:lnTo>
                    <a:pt x="376" y="893"/>
                  </a:lnTo>
                  <a:lnTo>
                    <a:pt x="361" y="893"/>
                  </a:lnTo>
                  <a:lnTo>
                    <a:pt x="361" y="900"/>
                  </a:lnTo>
                  <a:lnTo>
                    <a:pt x="347" y="914"/>
                  </a:lnTo>
                  <a:lnTo>
                    <a:pt x="326" y="935"/>
                  </a:lnTo>
                  <a:lnTo>
                    <a:pt x="305" y="957"/>
                  </a:lnTo>
                  <a:lnTo>
                    <a:pt x="319" y="971"/>
                  </a:lnTo>
                  <a:lnTo>
                    <a:pt x="340" y="992"/>
                  </a:lnTo>
                  <a:lnTo>
                    <a:pt x="319" y="1028"/>
                  </a:lnTo>
                  <a:lnTo>
                    <a:pt x="291" y="1056"/>
                  </a:lnTo>
                  <a:lnTo>
                    <a:pt x="283" y="1070"/>
                  </a:lnTo>
                  <a:lnTo>
                    <a:pt x="262" y="1084"/>
                  </a:lnTo>
                  <a:lnTo>
                    <a:pt x="255" y="1077"/>
                  </a:lnTo>
                  <a:lnTo>
                    <a:pt x="248" y="1091"/>
                  </a:lnTo>
                  <a:lnTo>
                    <a:pt x="248" y="1106"/>
                  </a:lnTo>
                  <a:lnTo>
                    <a:pt x="241" y="1098"/>
                  </a:lnTo>
                  <a:lnTo>
                    <a:pt x="234" y="1113"/>
                  </a:lnTo>
                  <a:lnTo>
                    <a:pt x="213" y="1106"/>
                  </a:lnTo>
                  <a:lnTo>
                    <a:pt x="206" y="1077"/>
                  </a:lnTo>
                  <a:lnTo>
                    <a:pt x="198" y="1070"/>
                  </a:lnTo>
                  <a:lnTo>
                    <a:pt x="184" y="1042"/>
                  </a:lnTo>
                  <a:lnTo>
                    <a:pt x="191" y="1028"/>
                  </a:lnTo>
                  <a:lnTo>
                    <a:pt x="191" y="1006"/>
                  </a:lnTo>
                  <a:lnTo>
                    <a:pt x="177" y="999"/>
                  </a:lnTo>
                  <a:lnTo>
                    <a:pt x="163" y="999"/>
                  </a:lnTo>
                  <a:lnTo>
                    <a:pt x="149" y="999"/>
                  </a:lnTo>
                  <a:lnTo>
                    <a:pt x="135" y="1006"/>
                  </a:lnTo>
                  <a:lnTo>
                    <a:pt x="113" y="1021"/>
                  </a:lnTo>
                  <a:lnTo>
                    <a:pt x="99" y="1013"/>
                  </a:lnTo>
                  <a:lnTo>
                    <a:pt x="92" y="1021"/>
                  </a:lnTo>
                  <a:lnTo>
                    <a:pt x="64" y="1028"/>
                  </a:lnTo>
                  <a:lnTo>
                    <a:pt x="64" y="1013"/>
                  </a:lnTo>
                  <a:lnTo>
                    <a:pt x="71" y="992"/>
                  </a:lnTo>
                  <a:lnTo>
                    <a:pt x="78" y="978"/>
                  </a:lnTo>
                  <a:lnTo>
                    <a:pt x="64" y="964"/>
                  </a:lnTo>
                  <a:lnTo>
                    <a:pt x="64" y="950"/>
                  </a:lnTo>
                  <a:lnTo>
                    <a:pt x="57" y="935"/>
                  </a:lnTo>
                  <a:lnTo>
                    <a:pt x="57" y="921"/>
                  </a:lnTo>
                  <a:lnTo>
                    <a:pt x="43" y="907"/>
                  </a:lnTo>
                  <a:lnTo>
                    <a:pt x="43" y="886"/>
                  </a:lnTo>
                  <a:lnTo>
                    <a:pt x="21" y="865"/>
                  </a:lnTo>
                  <a:lnTo>
                    <a:pt x="0" y="850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3" name="Freeform 9"/>
            <p:cNvSpPr>
              <a:spLocks/>
            </p:cNvSpPr>
            <p:nvPr/>
          </p:nvSpPr>
          <p:spPr bwMode="auto">
            <a:xfrm>
              <a:off x="1453" y="2891"/>
              <a:ext cx="1091" cy="652"/>
            </a:xfrm>
            <a:custGeom>
              <a:avLst/>
              <a:gdLst/>
              <a:ahLst/>
              <a:cxnLst>
                <a:cxn ang="0">
                  <a:pos x="1070" y="241"/>
                </a:cxn>
                <a:cxn ang="0">
                  <a:pos x="1027" y="220"/>
                </a:cxn>
                <a:cxn ang="0">
                  <a:pos x="992" y="192"/>
                </a:cxn>
                <a:cxn ang="0">
                  <a:pos x="963" y="156"/>
                </a:cxn>
                <a:cxn ang="0">
                  <a:pos x="942" y="121"/>
                </a:cxn>
                <a:cxn ang="0">
                  <a:pos x="928" y="114"/>
                </a:cxn>
                <a:cxn ang="0">
                  <a:pos x="900" y="92"/>
                </a:cxn>
                <a:cxn ang="0">
                  <a:pos x="878" y="64"/>
                </a:cxn>
                <a:cxn ang="0">
                  <a:pos x="850" y="57"/>
                </a:cxn>
                <a:cxn ang="0">
                  <a:pos x="836" y="64"/>
                </a:cxn>
                <a:cxn ang="0">
                  <a:pos x="815" y="36"/>
                </a:cxn>
                <a:cxn ang="0">
                  <a:pos x="793" y="22"/>
                </a:cxn>
                <a:cxn ang="0">
                  <a:pos x="758" y="15"/>
                </a:cxn>
                <a:cxn ang="0">
                  <a:pos x="588" y="149"/>
                </a:cxn>
                <a:cxn ang="0">
                  <a:pos x="567" y="170"/>
                </a:cxn>
                <a:cxn ang="0">
                  <a:pos x="574" y="227"/>
                </a:cxn>
                <a:cxn ang="0">
                  <a:pos x="574" y="248"/>
                </a:cxn>
                <a:cxn ang="0">
                  <a:pos x="538" y="277"/>
                </a:cxn>
                <a:cxn ang="0">
                  <a:pos x="538" y="312"/>
                </a:cxn>
                <a:cxn ang="0">
                  <a:pos x="560" y="312"/>
                </a:cxn>
                <a:cxn ang="0">
                  <a:pos x="425" y="461"/>
                </a:cxn>
                <a:cxn ang="0">
                  <a:pos x="446" y="489"/>
                </a:cxn>
                <a:cxn ang="0">
                  <a:pos x="446" y="518"/>
                </a:cxn>
                <a:cxn ang="0">
                  <a:pos x="404" y="539"/>
                </a:cxn>
                <a:cxn ang="0">
                  <a:pos x="404" y="553"/>
                </a:cxn>
                <a:cxn ang="0">
                  <a:pos x="241" y="652"/>
                </a:cxn>
                <a:cxn ang="0">
                  <a:pos x="198" y="624"/>
                </a:cxn>
                <a:cxn ang="0">
                  <a:pos x="156" y="603"/>
                </a:cxn>
                <a:cxn ang="0">
                  <a:pos x="141" y="589"/>
                </a:cxn>
                <a:cxn ang="0">
                  <a:pos x="71" y="489"/>
                </a:cxn>
                <a:cxn ang="0">
                  <a:pos x="56" y="461"/>
                </a:cxn>
                <a:cxn ang="0">
                  <a:pos x="28" y="418"/>
                </a:cxn>
                <a:cxn ang="0">
                  <a:pos x="42" y="404"/>
                </a:cxn>
                <a:cxn ang="0">
                  <a:pos x="7" y="383"/>
                </a:cxn>
                <a:cxn ang="0">
                  <a:pos x="7" y="369"/>
                </a:cxn>
              </a:cxnLst>
              <a:rect l="0" t="0" r="r" b="b"/>
              <a:pathLst>
                <a:path w="1091" h="652">
                  <a:moveTo>
                    <a:pt x="1091" y="255"/>
                  </a:moveTo>
                  <a:lnTo>
                    <a:pt x="1070" y="241"/>
                  </a:lnTo>
                  <a:lnTo>
                    <a:pt x="1049" y="227"/>
                  </a:lnTo>
                  <a:lnTo>
                    <a:pt x="1027" y="220"/>
                  </a:lnTo>
                  <a:lnTo>
                    <a:pt x="1006" y="199"/>
                  </a:lnTo>
                  <a:lnTo>
                    <a:pt x="992" y="192"/>
                  </a:lnTo>
                  <a:lnTo>
                    <a:pt x="978" y="177"/>
                  </a:lnTo>
                  <a:lnTo>
                    <a:pt x="963" y="156"/>
                  </a:lnTo>
                  <a:lnTo>
                    <a:pt x="956" y="135"/>
                  </a:lnTo>
                  <a:lnTo>
                    <a:pt x="942" y="121"/>
                  </a:lnTo>
                  <a:lnTo>
                    <a:pt x="942" y="100"/>
                  </a:lnTo>
                  <a:lnTo>
                    <a:pt x="928" y="114"/>
                  </a:lnTo>
                  <a:lnTo>
                    <a:pt x="907" y="100"/>
                  </a:lnTo>
                  <a:lnTo>
                    <a:pt x="900" y="92"/>
                  </a:lnTo>
                  <a:lnTo>
                    <a:pt x="878" y="92"/>
                  </a:lnTo>
                  <a:lnTo>
                    <a:pt x="878" y="64"/>
                  </a:lnTo>
                  <a:lnTo>
                    <a:pt x="878" y="50"/>
                  </a:lnTo>
                  <a:lnTo>
                    <a:pt x="850" y="57"/>
                  </a:lnTo>
                  <a:lnTo>
                    <a:pt x="843" y="57"/>
                  </a:lnTo>
                  <a:lnTo>
                    <a:pt x="836" y="64"/>
                  </a:lnTo>
                  <a:lnTo>
                    <a:pt x="815" y="71"/>
                  </a:lnTo>
                  <a:lnTo>
                    <a:pt x="815" y="36"/>
                  </a:lnTo>
                  <a:lnTo>
                    <a:pt x="800" y="15"/>
                  </a:lnTo>
                  <a:lnTo>
                    <a:pt x="793" y="22"/>
                  </a:lnTo>
                  <a:lnTo>
                    <a:pt x="772" y="22"/>
                  </a:lnTo>
                  <a:lnTo>
                    <a:pt x="758" y="15"/>
                  </a:lnTo>
                  <a:lnTo>
                    <a:pt x="751" y="0"/>
                  </a:lnTo>
                  <a:lnTo>
                    <a:pt x="588" y="149"/>
                  </a:lnTo>
                  <a:lnTo>
                    <a:pt x="595" y="156"/>
                  </a:lnTo>
                  <a:lnTo>
                    <a:pt x="567" y="170"/>
                  </a:lnTo>
                  <a:lnTo>
                    <a:pt x="595" y="192"/>
                  </a:lnTo>
                  <a:lnTo>
                    <a:pt x="574" y="227"/>
                  </a:lnTo>
                  <a:lnTo>
                    <a:pt x="581" y="234"/>
                  </a:lnTo>
                  <a:lnTo>
                    <a:pt x="574" y="248"/>
                  </a:lnTo>
                  <a:lnTo>
                    <a:pt x="560" y="241"/>
                  </a:lnTo>
                  <a:lnTo>
                    <a:pt x="538" y="277"/>
                  </a:lnTo>
                  <a:lnTo>
                    <a:pt x="531" y="298"/>
                  </a:lnTo>
                  <a:lnTo>
                    <a:pt x="538" y="312"/>
                  </a:lnTo>
                  <a:lnTo>
                    <a:pt x="545" y="298"/>
                  </a:lnTo>
                  <a:lnTo>
                    <a:pt x="560" y="312"/>
                  </a:lnTo>
                  <a:lnTo>
                    <a:pt x="545" y="355"/>
                  </a:lnTo>
                  <a:lnTo>
                    <a:pt x="425" y="461"/>
                  </a:lnTo>
                  <a:lnTo>
                    <a:pt x="439" y="475"/>
                  </a:lnTo>
                  <a:lnTo>
                    <a:pt x="446" y="489"/>
                  </a:lnTo>
                  <a:lnTo>
                    <a:pt x="453" y="503"/>
                  </a:lnTo>
                  <a:lnTo>
                    <a:pt x="446" y="518"/>
                  </a:lnTo>
                  <a:lnTo>
                    <a:pt x="432" y="539"/>
                  </a:lnTo>
                  <a:lnTo>
                    <a:pt x="404" y="539"/>
                  </a:lnTo>
                  <a:lnTo>
                    <a:pt x="389" y="539"/>
                  </a:lnTo>
                  <a:lnTo>
                    <a:pt x="404" y="553"/>
                  </a:lnTo>
                  <a:lnTo>
                    <a:pt x="340" y="589"/>
                  </a:lnTo>
                  <a:lnTo>
                    <a:pt x="241" y="652"/>
                  </a:lnTo>
                  <a:lnTo>
                    <a:pt x="226" y="617"/>
                  </a:lnTo>
                  <a:lnTo>
                    <a:pt x="198" y="624"/>
                  </a:lnTo>
                  <a:lnTo>
                    <a:pt x="170" y="624"/>
                  </a:lnTo>
                  <a:lnTo>
                    <a:pt x="156" y="603"/>
                  </a:lnTo>
                  <a:lnTo>
                    <a:pt x="149" y="596"/>
                  </a:lnTo>
                  <a:lnTo>
                    <a:pt x="141" y="589"/>
                  </a:lnTo>
                  <a:lnTo>
                    <a:pt x="141" y="553"/>
                  </a:lnTo>
                  <a:lnTo>
                    <a:pt x="71" y="489"/>
                  </a:lnTo>
                  <a:lnTo>
                    <a:pt x="42" y="475"/>
                  </a:lnTo>
                  <a:lnTo>
                    <a:pt x="56" y="461"/>
                  </a:lnTo>
                  <a:lnTo>
                    <a:pt x="35" y="440"/>
                  </a:lnTo>
                  <a:lnTo>
                    <a:pt x="28" y="418"/>
                  </a:lnTo>
                  <a:lnTo>
                    <a:pt x="28" y="411"/>
                  </a:lnTo>
                  <a:lnTo>
                    <a:pt x="42" y="404"/>
                  </a:lnTo>
                  <a:lnTo>
                    <a:pt x="28" y="397"/>
                  </a:lnTo>
                  <a:lnTo>
                    <a:pt x="7" y="383"/>
                  </a:lnTo>
                  <a:lnTo>
                    <a:pt x="14" y="369"/>
                  </a:lnTo>
                  <a:lnTo>
                    <a:pt x="7" y="369"/>
                  </a:lnTo>
                  <a:lnTo>
                    <a:pt x="0" y="348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4" name="Freeform 10"/>
            <p:cNvSpPr>
              <a:spLocks/>
            </p:cNvSpPr>
            <p:nvPr/>
          </p:nvSpPr>
          <p:spPr bwMode="auto">
            <a:xfrm>
              <a:off x="1949" y="2757"/>
              <a:ext cx="227" cy="184"/>
            </a:xfrm>
            <a:custGeom>
              <a:avLst/>
              <a:gdLst/>
              <a:ahLst/>
              <a:cxnLst>
                <a:cxn ang="0">
                  <a:pos x="7" y="42"/>
                </a:cxn>
                <a:cxn ang="0">
                  <a:pos x="0" y="0"/>
                </a:cxn>
                <a:cxn ang="0">
                  <a:pos x="21" y="14"/>
                </a:cxn>
                <a:cxn ang="0">
                  <a:pos x="42" y="14"/>
                </a:cxn>
                <a:cxn ang="0">
                  <a:pos x="49" y="14"/>
                </a:cxn>
                <a:cxn ang="0">
                  <a:pos x="71" y="14"/>
                </a:cxn>
                <a:cxn ang="0">
                  <a:pos x="78" y="35"/>
                </a:cxn>
                <a:cxn ang="0">
                  <a:pos x="85" y="71"/>
                </a:cxn>
                <a:cxn ang="0">
                  <a:pos x="113" y="63"/>
                </a:cxn>
                <a:cxn ang="0">
                  <a:pos x="163" y="63"/>
                </a:cxn>
                <a:cxn ang="0">
                  <a:pos x="170" y="42"/>
                </a:cxn>
                <a:cxn ang="0">
                  <a:pos x="198" y="78"/>
                </a:cxn>
                <a:cxn ang="0">
                  <a:pos x="227" y="99"/>
                </a:cxn>
                <a:cxn ang="0">
                  <a:pos x="219" y="99"/>
                </a:cxn>
                <a:cxn ang="0">
                  <a:pos x="177" y="113"/>
                </a:cxn>
                <a:cxn ang="0">
                  <a:pos x="163" y="120"/>
                </a:cxn>
                <a:cxn ang="0">
                  <a:pos x="141" y="113"/>
                </a:cxn>
                <a:cxn ang="0">
                  <a:pos x="99" y="120"/>
                </a:cxn>
                <a:cxn ang="0">
                  <a:pos x="85" y="134"/>
                </a:cxn>
                <a:cxn ang="0">
                  <a:pos x="78" y="127"/>
                </a:cxn>
                <a:cxn ang="0">
                  <a:pos x="71" y="134"/>
                </a:cxn>
                <a:cxn ang="0">
                  <a:pos x="56" y="170"/>
                </a:cxn>
                <a:cxn ang="0">
                  <a:pos x="49" y="184"/>
                </a:cxn>
                <a:cxn ang="0">
                  <a:pos x="21" y="156"/>
                </a:cxn>
                <a:cxn ang="0">
                  <a:pos x="49" y="134"/>
                </a:cxn>
                <a:cxn ang="0">
                  <a:pos x="49" y="127"/>
                </a:cxn>
                <a:cxn ang="0">
                  <a:pos x="35" y="113"/>
                </a:cxn>
                <a:cxn ang="0">
                  <a:pos x="49" y="99"/>
                </a:cxn>
                <a:cxn ang="0">
                  <a:pos x="35" y="42"/>
                </a:cxn>
                <a:cxn ang="0">
                  <a:pos x="7" y="42"/>
                </a:cxn>
              </a:cxnLst>
              <a:rect l="0" t="0" r="r" b="b"/>
              <a:pathLst>
                <a:path w="227" h="184">
                  <a:moveTo>
                    <a:pt x="7" y="42"/>
                  </a:moveTo>
                  <a:lnTo>
                    <a:pt x="0" y="0"/>
                  </a:lnTo>
                  <a:lnTo>
                    <a:pt x="21" y="14"/>
                  </a:lnTo>
                  <a:lnTo>
                    <a:pt x="42" y="14"/>
                  </a:lnTo>
                  <a:lnTo>
                    <a:pt x="49" y="14"/>
                  </a:lnTo>
                  <a:lnTo>
                    <a:pt x="71" y="14"/>
                  </a:lnTo>
                  <a:lnTo>
                    <a:pt x="78" y="35"/>
                  </a:lnTo>
                  <a:lnTo>
                    <a:pt x="85" y="71"/>
                  </a:lnTo>
                  <a:lnTo>
                    <a:pt x="113" y="63"/>
                  </a:lnTo>
                  <a:lnTo>
                    <a:pt x="163" y="63"/>
                  </a:lnTo>
                  <a:lnTo>
                    <a:pt x="170" y="42"/>
                  </a:lnTo>
                  <a:lnTo>
                    <a:pt x="198" y="78"/>
                  </a:lnTo>
                  <a:lnTo>
                    <a:pt x="227" y="99"/>
                  </a:lnTo>
                  <a:lnTo>
                    <a:pt x="219" y="99"/>
                  </a:lnTo>
                  <a:lnTo>
                    <a:pt x="177" y="113"/>
                  </a:lnTo>
                  <a:lnTo>
                    <a:pt x="163" y="120"/>
                  </a:lnTo>
                  <a:lnTo>
                    <a:pt x="141" y="113"/>
                  </a:lnTo>
                  <a:lnTo>
                    <a:pt x="99" y="120"/>
                  </a:lnTo>
                  <a:lnTo>
                    <a:pt x="85" y="134"/>
                  </a:lnTo>
                  <a:lnTo>
                    <a:pt x="78" y="127"/>
                  </a:lnTo>
                  <a:lnTo>
                    <a:pt x="71" y="134"/>
                  </a:lnTo>
                  <a:lnTo>
                    <a:pt x="56" y="170"/>
                  </a:lnTo>
                  <a:lnTo>
                    <a:pt x="49" y="184"/>
                  </a:lnTo>
                  <a:lnTo>
                    <a:pt x="21" y="156"/>
                  </a:lnTo>
                  <a:lnTo>
                    <a:pt x="49" y="134"/>
                  </a:lnTo>
                  <a:lnTo>
                    <a:pt x="49" y="127"/>
                  </a:lnTo>
                  <a:lnTo>
                    <a:pt x="35" y="113"/>
                  </a:lnTo>
                  <a:lnTo>
                    <a:pt x="49" y="99"/>
                  </a:lnTo>
                  <a:lnTo>
                    <a:pt x="35" y="42"/>
                  </a:lnTo>
                  <a:lnTo>
                    <a:pt x="7" y="42"/>
                  </a:lnTo>
                  <a:close/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5" name="Freeform 11"/>
            <p:cNvSpPr>
              <a:spLocks noEditPoints="1"/>
            </p:cNvSpPr>
            <p:nvPr/>
          </p:nvSpPr>
          <p:spPr bwMode="auto">
            <a:xfrm>
              <a:off x="1382" y="2757"/>
              <a:ext cx="1665" cy="1878"/>
            </a:xfrm>
            <a:custGeom>
              <a:avLst/>
              <a:gdLst/>
              <a:ahLst/>
              <a:cxnLst>
                <a:cxn ang="0">
                  <a:pos x="333" y="1056"/>
                </a:cxn>
                <a:cxn ang="0">
                  <a:pos x="361" y="1020"/>
                </a:cxn>
                <a:cxn ang="0">
                  <a:pos x="397" y="999"/>
                </a:cxn>
                <a:cxn ang="0">
                  <a:pos x="609" y="14"/>
                </a:cxn>
                <a:cxn ang="0">
                  <a:pos x="737" y="42"/>
                </a:cxn>
                <a:cxn ang="0">
                  <a:pos x="666" y="120"/>
                </a:cxn>
                <a:cxn ang="0">
                  <a:pos x="616" y="134"/>
                </a:cxn>
                <a:cxn ang="0">
                  <a:pos x="1190" y="1856"/>
                </a:cxn>
                <a:cxn ang="0">
                  <a:pos x="1042" y="1842"/>
                </a:cxn>
                <a:cxn ang="0">
                  <a:pos x="1042" y="1743"/>
                </a:cxn>
                <a:cxn ang="0">
                  <a:pos x="1027" y="1630"/>
                </a:cxn>
                <a:cxn ang="0">
                  <a:pos x="1027" y="1573"/>
                </a:cxn>
                <a:cxn ang="0">
                  <a:pos x="928" y="1552"/>
                </a:cxn>
                <a:cxn ang="0">
                  <a:pos x="886" y="1467"/>
                </a:cxn>
                <a:cxn ang="0">
                  <a:pos x="843" y="1431"/>
                </a:cxn>
                <a:cxn ang="0">
                  <a:pos x="801" y="1396"/>
                </a:cxn>
                <a:cxn ang="0">
                  <a:pos x="744" y="1374"/>
                </a:cxn>
                <a:cxn ang="0">
                  <a:pos x="652" y="1389"/>
                </a:cxn>
                <a:cxn ang="0">
                  <a:pos x="560" y="1346"/>
                </a:cxn>
                <a:cxn ang="0">
                  <a:pos x="340" y="1275"/>
                </a:cxn>
                <a:cxn ang="0">
                  <a:pos x="262" y="1190"/>
                </a:cxn>
                <a:cxn ang="0">
                  <a:pos x="347" y="1219"/>
                </a:cxn>
                <a:cxn ang="0">
                  <a:pos x="425" y="1190"/>
                </a:cxn>
                <a:cxn ang="0">
                  <a:pos x="468" y="1112"/>
                </a:cxn>
                <a:cxn ang="0">
                  <a:pos x="404" y="1091"/>
                </a:cxn>
                <a:cxn ang="0">
                  <a:pos x="425" y="992"/>
                </a:cxn>
                <a:cxn ang="0">
                  <a:pos x="354" y="949"/>
                </a:cxn>
                <a:cxn ang="0">
                  <a:pos x="198" y="1049"/>
                </a:cxn>
                <a:cxn ang="0">
                  <a:pos x="149" y="1063"/>
                </a:cxn>
                <a:cxn ang="0">
                  <a:pos x="28" y="1091"/>
                </a:cxn>
                <a:cxn ang="0">
                  <a:pos x="0" y="999"/>
                </a:cxn>
                <a:cxn ang="0">
                  <a:pos x="78" y="928"/>
                </a:cxn>
                <a:cxn ang="0">
                  <a:pos x="120" y="800"/>
                </a:cxn>
                <a:cxn ang="0">
                  <a:pos x="220" y="730"/>
                </a:cxn>
                <a:cxn ang="0">
                  <a:pos x="283" y="793"/>
                </a:cxn>
                <a:cxn ang="0">
                  <a:pos x="503" y="673"/>
                </a:cxn>
                <a:cxn ang="0">
                  <a:pos x="631" y="446"/>
                </a:cxn>
                <a:cxn ang="0">
                  <a:pos x="652" y="368"/>
                </a:cxn>
                <a:cxn ang="0">
                  <a:pos x="829" y="149"/>
                </a:cxn>
                <a:cxn ang="0">
                  <a:pos x="914" y="191"/>
                </a:cxn>
                <a:cxn ang="0">
                  <a:pos x="999" y="248"/>
                </a:cxn>
                <a:cxn ang="0">
                  <a:pos x="1077" y="333"/>
                </a:cxn>
                <a:cxn ang="0">
                  <a:pos x="1205" y="446"/>
                </a:cxn>
                <a:cxn ang="0">
                  <a:pos x="1226" y="552"/>
                </a:cxn>
                <a:cxn ang="0">
                  <a:pos x="1325" y="538"/>
                </a:cxn>
                <a:cxn ang="0">
                  <a:pos x="1375" y="645"/>
                </a:cxn>
                <a:cxn ang="0">
                  <a:pos x="1445" y="609"/>
                </a:cxn>
                <a:cxn ang="0">
                  <a:pos x="1467" y="673"/>
                </a:cxn>
                <a:cxn ang="0">
                  <a:pos x="1438" y="800"/>
                </a:cxn>
                <a:cxn ang="0">
                  <a:pos x="1424" y="963"/>
                </a:cxn>
                <a:cxn ang="0">
                  <a:pos x="1523" y="1034"/>
                </a:cxn>
                <a:cxn ang="0">
                  <a:pos x="1623" y="1134"/>
                </a:cxn>
                <a:cxn ang="0">
                  <a:pos x="1658" y="1318"/>
                </a:cxn>
                <a:cxn ang="0">
                  <a:pos x="1623" y="1530"/>
                </a:cxn>
                <a:cxn ang="0">
                  <a:pos x="1509" y="1601"/>
                </a:cxn>
                <a:cxn ang="0">
                  <a:pos x="1431" y="1750"/>
                </a:cxn>
                <a:cxn ang="0">
                  <a:pos x="1318" y="1863"/>
                </a:cxn>
              </a:cxnLst>
              <a:rect l="0" t="0" r="r" b="b"/>
              <a:pathLst>
                <a:path w="1665" h="1878">
                  <a:moveTo>
                    <a:pt x="276" y="1105"/>
                  </a:moveTo>
                  <a:lnTo>
                    <a:pt x="269" y="1105"/>
                  </a:lnTo>
                  <a:lnTo>
                    <a:pt x="269" y="1084"/>
                  </a:lnTo>
                  <a:lnTo>
                    <a:pt x="290" y="1098"/>
                  </a:lnTo>
                  <a:lnTo>
                    <a:pt x="305" y="1077"/>
                  </a:lnTo>
                  <a:lnTo>
                    <a:pt x="326" y="1049"/>
                  </a:lnTo>
                  <a:lnTo>
                    <a:pt x="333" y="1056"/>
                  </a:lnTo>
                  <a:lnTo>
                    <a:pt x="326" y="1070"/>
                  </a:lnTo>
                  <a:lnTo>
                    <a:pt x="312" y="1084"/>
                  </a:lnTo>
                  <a:lnTo>
                    <a:pt x="290" y="1105"/>
                  </a:lnTo>
                  <a:lnTo>
                    <a:pt x="276" y="1105"/>
                  </a:lnTo>
                  <a:close/>
                  <a:moveTo>
                    <a:pt x="347" y="1041"/>
                  </a:moveTo>
                  <a:lnTo>
                    <a:pt x="347" y="1027"/>
                  </a:lnTo>
                  <a:lnTo>
                    <a:pt x="361" y="1020"/>
                  </a:lnTo>
                  <a:lnTo>
                    <a:pt x="361" y="999"/>
                  </a:lnTo>
                  <a:lnTo>
                    <a:pt x="368" y="985"/>
                  </a:lnTo>
                  <a:lnTo>
                    <a:pt x="375" y="978"/>
                  </a:lnTo>
                  <a:lnTo>
                    <a:pt x="397" y="978"/>
                  </a:lnTo>
                  <a:lnTo>
                    <a:pt x="397" y="985"/>
                  </a:lnTo>
                  <a:lnTo>
                    <a:pt x="404" y="985"/>
                  </a:lnTo>
                  <a:lnTo>
                    <a:pt x="397" y="999"/>
                  </a:lnTo>
                  <a:lnTo>
                    <a:pt x="404" y="1006"/>
                  </a:lnTo>
                  <a:lnTo>
                    <a:pt x="397" y="1013"/>
                  </a:lnTo>
                  <a:lnTo>
                    <a:pt x="347" y="1041"/>
                  </a:lnTo>
                  <a:close/>
                  <a:moveTo>
                    <a:pt x="574" y="42"/>
                  </a:moveTo>
                  <a:lnTo>
                    <a:pt x="567" y="0"/>
                  </a:lnTo>
                  <a:lnTo>
                    <a:pt x="588" y="14"/>
                  </a:lnTo>
                  <a:lnTo>
                    <a:pt x="609" y="14"/>
                  </a:lnTo>
                  <a:lnTo>
                    <a:pt x="616" y="14"/>
                  </a:lnTo>
                  <a:lnTo>
                    <a:pt x="638" y="14"/>
                  </a:lnTo>
                  <a:lnTo>
                    <a:pt x="645" y="35"/>
                  </a:lnTo>
                  <a:lnTo>
                    <a:pt x="652" y="71"/>
                  </a:lnTo>
                  <a:lnTo>
                    <a:pt x="680" y="63"/>
                  </a:lnTo>
                  <a:lnTo>
                    <a:pt x="730" y="63"/>
                  </a:lnTo>
                  <a:lnTo>
                    <a:pt x="737" y="42"/>
                  </a:lnTo>
                  <a:lnTo>
                    <a:pt x="765" y="78"/>
                  </a:lnTo>
                  <a:lnTo>
                    <a:pt x="794" y="99"/>
                  </a:lnTo>
                  <a:lnTo>
                    <a:pt x="786" y="99"/>
                  </a:lnTo>
                  <a:lnTo>
                    <a:pt x="744" y="113"/>
                  </a:lnTo>
                  <a:lnTo>
                    <a:pt x="730" y="120"/>
                  </a:lnTo>
                  <a:lnTo>
                    <a:pt x="708" y="113"/>
                  </a:lnTo>
                  <a:lnTo>
                    <a:pt x="666" y="120"/>
                  </a:lnTo>
                  <a:lnTo>
                    <a:pt x="652" y="134"/>
                  </a:lnTo>
                  <a:lnTo>
                    <a:pt x="645" y="127"/>
                  </a:lnTo>
                  <a:lnTo>
                    <a:pt x="638" y="134"/>
                  </a:lnTo>
                  <a:lnTo>
                    <a:pt x="623" y="170"/>
                  </a:lnTo>
                  <a:lnTo>
                    <a:pt x="616" y="184"/>
                  </a:lnTo>
                  <a:lnTo>
                    <a:pt x="588" y="156"/>
                  </a:lnTo>
                  <a:lnTo>
                    <a:pt x="616" y="134"/>
                  </a:lnTo>
                  <a:lnTo>
                    <a:pt x="616" y="127"/>
                  </a:lnTo>
                  <a:lnTo>
                    <a:pt x="602" y="113"/>
                  </a:lnTo>
                  <a:lnTo>
                    <a:pt x="616" y="99"/>
                  </a:lnTo>
                  <a:lnTo>
                    <a:pt x="602" y="42"/>
                  </a:lnTo>
                  <a:lnTo>
                    <a:pt x="574" y="42"/>
                  </a:lnTo>
                  <a:close/>
                  <a:moveTo>
                    <a:pt x="1205" y="1856"/>
                  </a:moveTo>
                  <a:lnTo>
                    <a:pt x="1190" y="1856"/>
                  </a:lnTo>
                  <a:lnTo>
                    <a:pt x="1162" y="1856"/>
                  </a:lnTo>
                  <a:lnTo>
                    <a:pt x="1134" y="1871"/>
                  </a:lnTo>
                  <a:lnTo>
                    <a:pt x="1105" y="1878"/>
                  </a:lnTo>
                  <a:lnTo>
                    <a:pt x="1091" y="1871"/>
                  </a:lnTo>
                  <a:lnTo>
                    <a:pt x="1070" y="1863"/>
                  </a:lnTo>
                  <a:lnTo>
                    <a:pt x="1056" y="1856"/>
                  </a:lnTo>
                  <a:lnTo>
                    <a:pt x="1042" y="1842"/>
                  </a:lnTo>
                  <a:lnTo>
                    <a:pt x="1049" y="1814"/>
                  </a:lnTo>
                  <a:lnTo>
                    <a:pt x="1049" y="1800"/>
                  </a:lnTo>
                  <a:lnTo>
                    <a:pt x="1049" y="1786"/>
                  </a:lnTo>
                  <a:lnTo>
                    <a:pt x="1049" y="1778"/>
                  </a:lnTo>
                  <a:lnTo>
                    <a:pt x="1049" y="1764"/>
                  </a:lnTo>
                  <a:lnTo>
                    <a:pt x="1049" y="1750"/>
                  </a:lnTo>
                  <a:lnTo>
                    <a:pt x="1042" y="1743"/>
                  </a:lnTo>
                  <a:lnTo>
                    <a:pt x="1034" y="1736"/>
                  </a:lnTo>
                  <a:lnTo>
                    <a:pt x="1027" y="1729"/>
                  </a:lnTo>
                  <a:lnTo>
                    <a:pt x="1027" y="1715"/>
                  </a:lnTo>
                  <a:lnTo>
                    <a:pt x="1027" y="1700"/>
                  </a:lnTo>
                  <a:lnTo>
                    <a:pt x="1034" y="1672"/>
                  </a:lnTo>
                  <a:lnTo>
                    <a:pt x="1034" y="1637"/>
                  </a:lnTo>
                  <a:lnTo>
                    <a:pt x="1027" y="1630"/>
                  </a:lnTo>
                  <a:lnTo>
                    <a:pt x="1020" y="1630"/>
                  </a:lnTo>
                  <a:lnTo>
                    <a:pt x="1006" y="1630"/>
                  </a:lnTo>
                  <a:lnTo>
                    <a:pt x="999" y="1623"/>
                  </a:lnTo>
                  <a:lnTo>
                    <a:pt x="992" y="1615"/>
                  </a:lnTo>
                  <a:lnTo>
                    <a:pt x="999" y="1601"/>
                  </a:lnTo>
                  <a:lnTo>
                    <a:pt x="1013" y="1587"/>
                  </a:lnTo>
                  <a:lnTo>
                    <a:pt x="1027" y="1573"/>
                  </a:lnTo>
                  <a:lnTo>
                    <a:pt x="1034" y="1552"/>
                  </a:lnTo>
                  <a:lnTo>
                    <a:pt x="1027" y="1523"/>
                  </a:lnTo>
                  <a:lnTo>
                    <a:pt x="971" y="1573"/>
                  </a:lnTo>
                  <a:lnTo>
                    <a:pt x="978" y="1580"/>
                  </a:lnTo>
                  <a:lnTo>
                    <a:pt x="957" y="1580"/>
                  </a:lnTo>
                  <a:lnTo>
                    <a:pt x="942" y="1566"/>
                  </a:lnTo>
                  <a:lnTo>
                    <a:pt x="928" y="1552"/>
                  </a:lnTo>
                  <a:lnTo>
                    <a:pt x="921" y="1545"/>
                  </a:lnTo>
                  <a:lnTo>
                    <a:pt x="921" y="1537"/>
                  </a:lnTo>
                  <a:lnTo>
                    <a:pt x="907" y="1523"/>
                  </a:lnTo>
                  <a:lnTo>
                    <a:pt x="900" y="1516"/>
                  </a:lnTo>
                  <a:lnTo>
                    <a:pt x="907" y="1481"/>
                  </a:lnTo>
                  <a:lnTo>
                    <a:pt x="900" y="1474"/>
                  </a:lnTo>
                  <a:lnTo>
                    <a:pt x="886" y="1467"/>
                  </a:lnTo>
                  <a:lnTo>
                    <a:pt x="879" y="1452"/>
                  </a:lnTo>
                  <a:lnTo>
                    <a:pt x="871" y="1445"/>
                  </a:lnTo>
                  <a:lnTo>
                    <a:pt x="864" y="1445"/>
                  </a:lnTo>
                  <a:lnTo>
                    <a:pt x="843" y="1445"/>
                  </a:lnTo>
                  <a:lnTo>
                    <a:pt x="836" y="1445"/>
                  </a:lnTo>
                  <a:lnTo>
                    <a:pt x="836" y="1438"/>
                  </a:lnTo>
                  <a:lnTo>
                    <a:pt x="843" y="1431"/>
                  </a:lnTo>
                  <a:lnTo>
                    <a:pt x="829" y="1417"/>
                  </a:lnTo>
                  <a:lnTo>
                    <a:pt x="822" y="1417"/>
                  </a:lnTo>
                  <a:lnTo>
                    <a:pt x="815" y="1403"/>
                  </a:lnTo>
                  <a:lnTo>
                    <a:pt x="808" y="1396"/>
                  </a:lnTo>
                  <a:lnTo>
                    <a:pt x="808" y="1389"/>
                  </a:lnTo>
                  <a:lnTo>
                    <a:pt x="801" y="1389"/>
                  </a:lnTo>
                  <a:lnTo>
                    <a:pt x="801" y="1396"/>
                  </a:lnTo>
                  <a:lnTo>
                    <a:pt x="801" y="1403"/>
                  </a:lnTo>
                  <a:lnTo>
                    <a:pt x="786" y="1410"/>
                  </a:lnTo>
                  <a:lnTo>
                    <a:pt x="794" y="1367"/>
                  </a:lnTo>
                  <a:lnTo>
                    <a:pt x="779" y="1346"/>
                  </a:lnTo>
                  <a:lnTo>
                    <a:pt x="765" y="1367"/>
                  </a:lnTo>
                  <a:lnTo>
                    <a:pt x="765" y="1374"/>
                  </a:lnTo>
                  <a:lnTo>
                    <a:pt x="744" y="1374"/>
                  </a:lnTo>
                  <a:lnTo>
                    <a:pt x="716" y="1389"/>
                  </a:lnTo>
                  <a:lnTo>
                    <a:pt x="708" y="1382"/>
                  </a:lnTo>
                  <a:lnTo>
                    <a:pt x="687" y="1396"/>
                  </a:lnTo>
                  <a:lnTo>
                    <a:pt x="687" y="1410"/>
                  </a:lnTo>
                  <a:lnTo>
                    <a:pt x="673" y="1410"/>
                  </a:lnTo>
                  <a:lnTo>
                    <a:pt x="673" y="1396"/>
                  </a:lnTo>
                  <a:lnTo>
                    <a:pt x="652" y="1389"/>
                  </a:lnTo>
                  <a:lnTo>
                    <a:pt x="645" y="1389"/>
                  </a:lnTo>
                  <a:lnTo>
                    <a:pt x="638" y="1374"/>
                  </a:lnTo>
                  <a:lnTo>
                    <a:pt x="616" y="1353"/>
                  </a:lnTo>
                  <a:lnTo>
                    <a:pt x="609" y="1360"/>
                  </a:lnTo>
                  <a:lnTo>
                    <a:pt x="588" y="1353"/>
                  </a:lnTo>
                  <a:lnTo>
                    <a:pt x="567" y="1339"/>
                  </a:lnTo>
                  <a:lnTo>
                    <a:pt x="560" y="1346"/>
                  </a:lnTo>
                  <a:lnTo>
                    <a:pt x="560" y="1360"/>
                  </a:lnTo>
                  <a:lnTo>
                    <a:pt x="517" y="1346"/>
                  </a:lnTo>
                  <a:lnTo>
                    <a:pt x="496" y="1346"/>
                  </a:lnTo>
                  <a:lnTo>
                    <a:pt x="489" y="1367"/>
                  </a:lnTo>
                  <a:lnTo>
                    <a:pt x="432" y="1339"/>
                  </a:lnTo>
                  <a:lnTo>
                    <a:pt x="390" y="1318"/>
                  </a:lnTo>
                  <a:lnTo>
                    <a:pt x="340" y="1275"/>
                  </a:lnTo>
                  <a:lnTo>
                    <a:pt x="283" y="1268"/>
                  </a:lnTo>
                  <a:lnTo>
                    <a:pt x="248" y="1254"/>
                  </a:lnTo>
                  <a:lnTo>
                    <a:pt x="255" y="1219"/>
                  </a:lnTo>
                  <a:lnTo>
                    <a:pt x="212" y="1233"/>
                  </a:lnTo>
                  <a:lnTo>
                    <a:pt x="220" y="1219"/>
                  </a:lnTo>
                  <a:lnTo>
                    <a:pt x="241" y="1211"/>
                  </a:lnTo>
                  <a:lnTo>
                    <a:pt x="262" y="1190"/>
                  </a:lnTo>
                  <a:lnTo>
                    <a:pt x="276" y="1169"/>
                  </a:lnTo>
                  <a:lnTo>
                    <a:pt x="297" y="1183"/>
                  </a:lnTo>
                  <a:lnTo>
                    <a:pt x="312" y="1162"/>
                  </a:lnTo>
                  <a:lnTo>
                    <a:pt x="326" y="1148"/>
                  </a:lnTo>
                  <a:lnTo>
                    <a:pt x="340" y="1169"/>
                  </a:lnTo>
                  <a:lnTo>
                    <a:pt x="326" y="1211"/>
                  </a:lnTo>
                  <a:lnTo>
                    <a:pt x="347" y="1219"/>
                  </a:lnTo>
                  <a:lnTo>
                    <a:pt x="368" y="1226"/>
                  </a:lnTo>
                  <a:lnTo>
                    <a:pt x="368" y="1219"/>
                  </a:lnTo>
                  <a:lnTo>
                    <a:pt x="404" y="1233"/>
                  </a:lnTo>
                  <a:lnTo>
                    <a:pt x="411" y="1219"/>
                  </a:lnTo>
                  <a:lnTo>
                    <a:pt x="411" y="1211"/>
                  </a:lnTo>
                  <a:lnTo>
                    <a:pt x="411" y="1204"/>
                  </a:lnTo>
                  <a:lnTo>
                    <a:pt x="425" y="1190"/>
                  </a:lnTo>
                  <a:lnTo>
                    <a:pt x="432" y="1176"/>
                  </a:lnTo>
                  <a:lnTo>
                    <a:pt x="432" y="1162"/>
                  </a:lnTo>
                  <a:lnTo>
                    <a:pt x="432" y="1148"/>
                  </a:lnTo>
                  <a:lnTo>
                    <a:pt x="432" y="1141"/>
                  </a:lnTo>
                  <a:lnTo>
                    <a:pt x="439" y="1141"/>
                  </a:lnTo>
                  <a:lnTo>
                    <a:pt x="453" y="1126"/>
                  </a:lnTo>
                  <a:lnTo>
                    <a:pt x="468" y="1112"/>
                  </a:lnTo>
                  <a:lnTo>
                    <a:pt x="475" y="1098"/>
                  </a:lnTo>
                  <a:lnTo>
                    <a:pt x="460" y="1098"/>
                  </a:lnTo>
                  <a:lnTo>
                    <a:pt x="446" y="1098"/>
                  </a:lnTo>
                  <a:lnTo>
                    <a:pt x="432" y="1112"/>
                  </a:lnTo>
                  <a:lnTo>
                    <a:pt x="425" y="1112"/>
                  </a:lnTo>
                  <a:lnTo>
                    <a:pt x="411" y="1105"/>
                  </a:lnTo>
                  <a:lnTo>
                    <a:pt x="404" y="1091"/>
                  </a:lnTo>
                  <a:lnTo>
                    <a:pt x="404" y="1084"/>
                  </a:lnTo>
                  <a:lnTo>
                    <a:pt x="411" y="1070"/>
                  </a:lnTo>
                  <a:lnTo>
                    <a:pt x="418" y="1056"/>
                  </a:lnTo>
                  <a:lnTo>
                    <a:pt x="425" y="1041"/>
                  </a:lnTo>
                  <a:lnTo>
                    <a:pt x="418" y="1034"/>
                  </a:lnTo>
                  <a:lnTo>
                    <a:pt x="425" y="1013"/>
                  </a:lnTo>
                  <a:lnTo>
                    <a:pt x="425" y="992"/>
                  </a:lnTo>
                  <a:lnTo>
                    <a:pt x="425" y="978"/>
                  </a:lnTo>
                  <a:lnTo>
                    <a:pt x="418" y="985"/>
                  </a:lnTo>
                  <a:lnTo>
                    <a:pt x="411" y="978"/>
                  </a:lnTo>
                  <a:lnTo>
                    <a:pt x="397" y="978"/>
                  </a:lnTo>
                  <a:lnTo>
                    <a:pt x="390" y="963"/>
                  </a:lnTo>
                  <a:lnTo>
                    <a:pt x="390" y="956"/>
                  </a:lnTo>
                  <a:lnTo>
                    <a:pt x="354" y="949"/>
                  </a:lnTo>
                  <a:lnTo>
                    <a:pt x="312" y="928"/>
                  </a:lnTo>
                  <a:lnTo>
                    <a:pt x="276" y="928"/>
                  </a:lnTo>
                  <a:lnTo>
                    <a:pt x="276" y="921"/>
                  </a:lnTo>
                  <a:lnTo>
                    <a:pt x="269" y="914"/>
                  </a:lnTo>
                  <a:lnTo>
                    <a:pt x="248" y="949"/>
                  </a:lnTo>
                  <a:lnTo>
                    <a:pt x="241" y="992"/>
                  </a:lnTo>
                  <a:lnTo>
                    <a:pt x="198" y="1049"/>
                  </a:lnTo>
                  <a:lnTo>
                    <a:pt x="212" y="1056"/>
                  </a:lnTo>
                  <a:lnTo>
                    <a:pt x="198" y="1070"/>
                  </a:lnTo>
                  <a:lnTo>
                    <a:pt x="184" y="1063"/>
                  </a:lnTo>
                  <a:lnTo>
                    <a:pt x="184" y="1070"/>
                  </a:lnTo>
                  <a:lnTo>
                    <a:pt x="170" y="1063"/>
                  </a:lnTo>
                  <a:lnTo>
                    <a:pt x="163" y="1063"/>
                  </a:lnTo>
                  <a:lnTo>
                    <a:pt x="149" y="1063"/>
                  </a:lnTo>
                  <a:lnTo>
                    <a:pt x="134" y="1056"/>
                  </a:lnTo>
                  <a:lnTo>
                    <a:pt x="120" y="1049"/>
                  </a:lnTo>
                  <a:lnTo>
                    <a:pt x="106" y="1049"/>
                  </a:lnTo>
                  <a:lnTo>
                    <a:pt x="71" y="1119"/>
                  </a:lnTo>
                  <a:lnTo>
                    <a:pt x="64" y="1105"/>
                  </a:lnTo>
                  <a:lnTo>
                    <a:pt x="49" y="1098"/>
                  </a:lnTo>
                  <a:lnTo>
                    <a:pt x="28" y="1091"/>
                  </a:lnTo>
                  <a:lnTo>
                    <a:pt x="28" y="1070"/>
                  </a:lnTo>
                  <a:lnTo>
                    <a:pt x="42" y="1063"/>
                  </a:lnTo>
                  <a:lnTo>
                    <a:pt x="42" y="1041"/>
                  </a:lnTo>
                  <a:lnTo>
                    <a:pt x="21" y="1049"/>
                  </a:lnTo>
                  <a:lnTo>
                    <a:pt x="7" y="1034"/>
                  </a:lnTo>
                  <a:lnTo>
                    <a:pt x="7" y="1013"/>
                  </a:lnTo>
                  <a:lnTo>
                    <a:pt x="0" y="999"/>
                  </a:lnTo>
                  <a:lnTo>
                    <a:pt x="7" y="992"/>
                  </a:lnTo>
                  <a:lnTo>
                    <a:pt x="14" y="992"/>
                  </a:lnTo>
                  <a:lnTo>
                    <a:pt x="21" y="978"/>
                  </a:lnTo>
                  <a:lnTo>
                    <a:pt x="14" y="971"/>
                  </a:lnTo>
                  <a:lnTo>
                    <a:pt x="28" y="949"/>
                  </a:lnTo>
                  <a:lnTo>
                    <a:pt x="57" y="935"/>
                  </a:lnTo>
                  <a:lnTo>
                    <a:pt x="78" y="928"/>
                  </a:lnTo>
                  <a:lnTo>
                    <a:pt x="92" y="893"/>
                  </a:lnTo>
                  <a:lnTo>
                    <a:pt x="99" y="878"/>
                  </a:lnTo>
                  <a:lnTo>
                    <a:pt x="142" y="893"/>
                  </a:lnTo>
                  <a:lnTo>
                    <a:pt x="156" y="864"/>
                  </a:lnTo>
                  <a:lnTo>
                    <a:pt x="113" y="850"/>
                  </a:lnTo>
                  <a:lnTo>
                    <a:pt x="120" y="822"/>
                  </a:lnTo>
                  <a:lnTo>
                    <a:pt x="120" y="800"/>
                  </a:lnTo>
                  <a:lnTo>
                    <a:pt x="134" y="793"/>
                  </a:lnTo>
                  <a:lnTo>
                    <a:pt x="142" y="779"/>
                  </a:lnTo>
                  <a:lnTo>
                    <a:pt x="156" y="765"/>
                  </a:lnTo>
                  <a:lnTo>
                    <a:pt x="177" y="758"/>
                  </a:lnTo>
                  <a:lnTo>
                    <a:pt x="191" y="758"/>
                  </a:lnTo>
                  <a:lnTo>
                    <a:pt x="205" y="751"/>
                  </a:lnTo>
                  <a:lnTo>
                    <a:pt x="220" y="730"/>
                  </a:lnTo>
                  <a:lnTo>
                    <a:pt x="227" y="737"/>
                  </a:lnTo>
                  <a:lnTo>
                    <a:pt x="241" y="758"/>
                  </a:lnTo>
                  <a:lnTo>
                    <a:pt x="241" y="779"/>
                  </a:lnTo>
                  <a:lnTo>
                    <a:pt x="248" y="779"/>
                  </a:lnTo>
                  <a:lnTo>
                    <a:pt x="255" y="786"/>
                  </a:lnTo>
                  <a:lnTo>
                    <a:pt x="262" y="793"/>
                  </a:lnTo>
                  <a:lnTo>
                    <a:pt x="283" y="793"/>
                  </a:lnTo>
                  <a:lnTo>
                    <a:pt x="297" y="793"/>
                  </a:lnTo>
                  <a:lnTo>
                    <a:pt x="312" y="786"/>
                  </a:lnTo>
                  <a:lnTo>
                    <a:pt x="411" y="723"/>
                  </a:lnTo>
                  <a:lnTo>
                    <a:pt x="475" y="687"/>
                  </a:lnTo>
                  <a:lnTo>
                    <a:pt x="460" y="673"/>
                  </a:lnTo>
                  <a:lnTo>
                    <a:pt x="475" y="673"/>
                  </a:lnTo>
                  <a:lnTo>
                    <a:pt x="503" y="673"/>
                  </a:lnTo>
                  <a:lnTo>
                    <a:pt x="517" y="652"/>
                  </a:lnTo>
                  <a:lnTo>
                    <a:pt x="524" y="637"/>
                  </a:lnTo>
                  <a:lnTo>
                    <a:pt x="517" y="623"/>
                  </a:lnTo>
                  <a:lnTo>
                    <a:pt x="510" y="609"/>
                  </a:lnTo>
                  <a:lnTo>
                    <a:pt x="496" y="595"/>
                  </a:lnTo>
                  <a:lnTo>
                    <a:pt x="616" y="489"/>
                  </a:lnTo>
                  <a:lnTo>
                    <a:pt x="631" y="446"/>
                  </a:lnTo>
                  <a:lnTo>
                    <a:pt x="616" y="432"/>
                  </a:lnTo>
                  <a:lnTo>
                    <a:pt x="609" y="446"/>
                  </a:lnTo>
                  <a:lnTo>
                    <a:pt x="602" y="432"/>
                  </a:lnTo>
                  <a:lnTo>
                    <a:pt x="609" y="411"/>
                  </a:lnTo>
                  <a:lnTo>
                    <a:pt x="631" y="375"/>
                  </a:lnTo>
                  <a:lnTo>
                    <a:pt x="645" y="382"/>
                  </a:lnTo>
                  <a:lnTo>
                    <a:pt x="652" y="368"/>
                  </a:lnTo>
                  <a:lnTo>
                    <a:pt x="645" y="361"/>
                  </a:lnTo>
                  <a:lnTo>
                    <a:pt x="666" y="326"/>
                  </a:lnTo>
                  <a:lnTo>
                    <a:pt x="638" y="304"/>
                  </a:lnTo>
                  <a:lnTo>
                    <a:pt x="666" y="290"/>
                  </a:lnTo>
                  <a:lnTo>
                    <a:pt x="659" y="283"/>
                  </a:lnTo>
                  <a:lnTo>
                    <a:pt x="822" y="134"/>
                  </a:lnTo>
                  <a:lnTo>
                    <a:pt x="829" y="149"/>
                  </a:lnTo>
                  <a:lnTo>
                    <a:pt x="843" y="156"/>
                  </a:lnTo>
                  <a:lnTo>
                    <a:pt x="864" y="156"/>
                  </a:lnTo>
                  <a:lnTo>
                    <a:pt x="871" y="149"/>
                  </a:lnTo>
                  <a:lnTo>
                    <a:pt x="886" y="170"/>
                  </a:lnTo>
                  <a:lnTo>
                    <a:pt x="886" y="205"/>
                  </a:lnTo>
                  <a:lnTo>
                    <a:pt x="907" y="198"/>
                  </a:lnTo>
                  <a:lnTo>
                    <a:pt x="914" y="191"/>
                  </a:lnTo>
                  <a:lnTo>
                    <a:pt x="921" y="191"/>
                  </a:lnTo>
                  <a:lnTo>
                    <a:pt x="949" y="184"/>
                  </a:lnTo>
                  <a:lnTo>
                    <a:pt x="949" y="198"/>
                  </a:lnTo>
                  <a:lnTo>
                    <a:pt x="949" y="226"/>
                  </a:lnTo>
                  <a:lnTo>
                    <a:pt x="971" y="226"/>
                  </a:lnTo>
                  <a:lnTo>
                    <a:pt x="978" y="234"/>
                  </a:lnTo>
                  <a:lnTo>
                    <a:pt x="999" y="248"/>
                  </a:lnTo>
                  <a:lnTo>
                    <a:pt x="1013" y="234"/>
                  </a:lnTo>
                  <a:lnTo>
                    <a:pt x="1013" y="255"/>
                  </a:lnTo>
                  <a:lnTo>
                    <a:pt x="1027" y="269"/>
                  </a:lnTo>
                  <a:lnTo>
                    <a:pt x="1034" y="290"/>
                  </a:lnTo>
                  <a:lnTo>
                    <a:pt x="1049" y="311"/>
                  </a:lnTo>
                  <a:lnTo>
                    <a:pt x="1063" y="326"/>
                  </a:lnTo>
                  <a:lnTo>
                    <a:pt x="1077" y="333"/>
                  </a:lnTo>
                  <a:lnTo>
                    <a:pt x="1098" y="354"/>
                  </a:lnTo>
                  <a:lnTo>
                    <a:pt x="1120" y="361"/>
                  </a:lnTo>
                  <a:lnTo>
                    <a:pt x="1141" y="375"/>
                  </a:lnTo>
                  <a:lnTo>
                    <a:pt x="1162" y="389"/>
                  </a:lnTo>
                  <a:lnTo>
                    <a:pt x="1183" y="404"/>
                  </a:lnTo>
                  <a:lnTo>
                    <a:pt x="1205" y="425"/>
                  </a:lnTo>
                  <a:lnTo>
                    <a:pt x="1205" y="446"/>
                  </a:lnTo>
                  <a:lnTo>
                    <a:pt x="1219" y="460"/>
                  </a:lnTo>
                  <a:lnTo>
                    <a:pt x="1219" y="474"/>
                  </a:lnTo>
                  <a:lnTo>
                    <a:pt x="1226" y="489"/>
                  </a:lnTo>
                  <a:lnTo>
                    <a:pt x="1226" y="503"/>
                  </a:lnTo>
                  <a:lnTo>
                    <a:pt x="1240" y="517"/>
                  </a:lnTo>
                  <a:lnTo>
                    <a:pt x="1233" y="531"/>
                  </a:lnTo>
                  <a:lnTo>
                    <a:pt x="1226" y="552"/>
                  </a:lnTo>
                  <a:lnTo>
                    <a:pt x="1226" y="567"/>
                  </a:lnTo>
                  <a:lnTo>
                    <a:pt x="1254" y="560"/>
                  </a:lnTo>
                  <a:lnTo>
                    <a:pt x="1261" y="552"/>
                  </a:lnTo>
                  <a:lnTo>
                    <a:pt x="1275" y="560"/>
                  </a:lnTo>
                  <a:lnTo>
                    <a:pt x="1297" y="545"/>
                  </a:lnTo>
                  <a:lnTo>
                    <a:pt x="1311" y="538"/>
                  </a:lnTo>
                  <a:lnTo>
                    <a:pt x="1325" y="538"/>
                  </a:lnTo>
                  <a:lnTo>
                    <a:pt x="1339" y="538"/>
                  </a:lnTo>
                  <a:lnTo>
                    <a:pt x="1353" y="545"/>
                  </a:lnTo>
                  <a:lnTo>
                    <a:pt x="1353" y="567"/>
                  </a:lnTo>
                  <a:lnTo>
                    <a:pt x="1346" y="581"/>
                  </a:lnTo>
                  <a:lnTo>
                    <a:pt x="1360" y="609"/>
                  </a:lnTo>
                  <a:lnTo>
                    <a:pt x="1368" y="616"/>
                  </a:lnTo>
                  <a:lnTo>
                    <a:pt x="1375" y="645"/>
                  </a:lnTo>
                  <a:lnTo>
                    <a:pt x="1396" y="652"/>
                  </a:lnTo>
                  <a:lnTo>
                    <a:pt x="1403" y="637"/>
                  </a:lnTo>
                  <a:lnTo>
                    <a:pt x="1410" y="645"/>
                  </a:lnTo>
                  <a:lnTo>
                    <a:pt x="1410" y="630"/>
                  </a:lnTo>
                  <a:lnTo>
                    <a:pt x="1417" y="616"/>
                  </a:lnTo>
                  <a:lnTo>
                    <a:pt x="1424" y="623"/>
                  </a:lnTo>
                  <a:lnTo>
                    <a:pt x="1445" y="609"/>
                  </a:lnTo>
                  <a:lnTo>
                    <a:pt x="1445" y="623"/>
                  </a:lnTo>
                  <a:lnTo>
                    <a:pt x="1453" y="630"/>
                  </a:lnTo>
                  <a:lnTo>
                    <a:pt x="1467" y="630"/>
                  </a:lnTo>
                  <a:lnTo>
                    <a:pt x="1488" y="630"/>
                  </a:lnTo>
                  <a:lnTo>
                    <a:pt x="1502" y="637"/>
                  </a:lnTo>
                  <a:lnTo>
                    <a:pt x="1488" y="652"/>
                  </a:lnTo>
                  <a:lnTo>
                    <a:pt x="1467" y="673"/>
                  </a:lnTo>
                  <a:lnTo>
                    <a:pt x="1474" y="680"/>
                  </a:lnTo>
                  <a:lnTo>
                    <a:pt x="1460" y="701"/>
                  </a:lnTo>
                  <a:lnTo>
                    <a:pt x="1474" y="723"/>
                  </a:lnTo>
                  <a:lnTo>
                    <a:pt x="1467" y="737"/>
                  </a:lnTo>
                  <a:lnTo>
                    <a:pt x="1467" y="751"/>
                  </a:lnTo>
                  <a:lnTo>
                    <a:pt x="1453" y="786"/>
                  </a:lnTo>
                  <a:lnTo>
                    <a:pt x="1438" y="800"/>
                  </a:lnTo>
                  <a:lnTo>
                    <a:pt x="1417" y="822"/>
                  </a:lnTo>
                  <a:lnTo>
                    <a:pt x="1396" y="850"/>
                  </a:lnTo>
                  <a:lnTo>
                    <a:pt x="1396" y="871"/>
                  </a:lnTo>
                  <a:lnTo>
                    <a:pt x="1410" y="886"/>
                  </a:lnTo>
                  <a:lnTo>
                    <a:pt x="1424" y="928"/>
                  </a:lnTo>
                  <a:lnTo>
                    <a:pt x="1417" y="949"/>
                  </a:lnTo>
                  <a:lnTo>
                    <a:pt x="1424" y="963"/>
                  </a:lnTo>
                  <a:lnTo>
                    <a:pt x="1445" y="971"/>
                  </a:lnTo>
                  <a:lnTo>
                    <a:pt x="1460" y="971"/>
                  </a:lnTo>
                  <a:lnTo>
                    <a:pt x="1474" y="963"/>
                  </a:lnTo>
                  <a:lnTo>
                    <a:pt x="1495" y="992"/>
                  </a:lnTo>
                  <a:lnTo>
                    <a:pt x="1502" y="992"/>
                  </a:lnTo>
                  <a:lnTo>
                    <a:pt x="1516" y="1013"/>
                  </a:lnTo>
                  <a:lnTo>
                    <a:pt x="1523" y="1034"/>
                  </a:lnTo>
                  <a:lnTo>
                    <a:pt x="1531" y="1056"/>
                  </a:lnTo>
                  <a:lnTo>
                    <a:pt x="1531" y="1077"/>
                  </a:lnTo>
                  <a:lnTo>
                    <a:pt x="1538" y="1084"/>
                  </a:lnTo>
                  <a:lnTo>
                    <a:pt x="1552" y="1098"/>
                  </a:lnTo>
                  <a:lnTo>
                    <a:pt x="1566" y="1119"/>
                  </a:lnTo>
                  <a:lnTo>
                    <a:pt x="1587" y="1119"/>
                  </a:lnTo>
                  <a:lnTo>
                    <a:pt x="1623" y="1134"/>
                  </a:lnTo>
                  <a:lnTo>
                    <a:pt x="1630" y="1155"/>
                  </a:lnTo>
                  <a:lnTo>
                    <a:pt x="1637" y="1169"/>
                  </a:lnTo>
                  <a:lnTo>
                    <a:pt x="1658" y="1233"/>
                  </a:lnTo>
                  <a:lnTo>
                    <a:pt x="1665" y="1247"/>
                  </a:lnTo>
                  <a:lnTo>
                    <a:pt x="1658" y="1261"/>
                  </a:lnTo>
                  <a:lnTo>
                    <a:pt x="1651" y="1289"/>
                  </a:lnTo>
                  <a:lnTo>
                    <a:pt x="1658" y="1318"/>
                  </a:lnTo>
                  <a:lnTo>
                    <a:pt x="1658" y="1360"/>
                  </a:lnTo>
                  <a:lnTo>
                    <a:pt x="1651" y="1403"/>
                  </a:lnTo>
                  <a:lnTo>
                    <a:pt x="1651" y="1438"/>
                  </a:lnTo>
                  <a:lnTo>
                    <a:pt x="1644" y="1474"/>
                  </a:lnTo>
                  <a:lnTo>
                    <a:pt x="1637" y="1495"/>
                  </a:lnTo>
                  <a:lnTo>
                    <a:pt x="1630" y="1516"/>
                  </a:lnTo>
                  <a:lnTo>
                    <a:pt x="1623" y="1530"/>
                  </a:lnTo>
                  <a:lnTo>
                    <a:pt x="1608" y="1545"/>
                  </a:lnTo>
                  <a:lnTo>
                    <a:pt x="1594" y="1545"/>
                  </a:lnTo>
                  <a:lnTo>
                    <a:pt x="1573" y="1552"/>
                  </a:lnTo>
                  <a:lnTo>
                    <a:pt x="1559" y="1552"/>
                  </a:lnTo>
                  <a:lnTo>
                    <a:pt x="1545" y="1559"/>
                  </a:lnTo>
                  <a:lnTo>
                    <a:pt x="1531" y="1580"/>
                  </a:lnTo>
                  <a:lnTo>
                    <a:pt x="1509" y="1601"/>
                  </a:lnTo>
                  <a:lnTo>
                    <a:pt x="1495" y="1608"/>
                  </a:lnTo>
                  <a:lnTo>
                    <a:pt x="1488" y="1623"/>
                  </a:lnTo>
                  <a:lnTo>
                    <a:pt x="1481" y="1637"/>
                  </a:lnTo>
                  <a:lnTo>
                    <a:pt x="1495" y="1672"/>
                  </a:lnTo>
                  <a:lnTo>
                    <a:pt x="1502" y="1693"/>
                  </a:lnTo>
                  <a:lnTo>
                    <a:pt x="1460" y="1743"/>
                  </a:lnTo>
                  <a:lnTo>
                    <a:pt x="1431" y="1750"/>
                  </a:lnTo>
                  <a:lnTo>
                    <a:pt x="1417" y="1771"/>
                  </a:lnTo>
                  <a:lnTo>
                    <a:pt x="1403" y="1793"/>
                  </a:lnTo>
                  <a:lnTo>
                    <a:pt x="1389" y="1807"/>
                  </a:lnTo>
                  <a:lnTo>
                    <a:pt x="1360" y="1821"/>
                  </a:lnTo>
                  <a:lnTo>
                    <a:pt x="1353" y="1835"/>
                  </a:lnTo>
                  <a:lnTo>
                    <a:pt x="1332" y="1863"/>
                  </a:lnTo>
                  <a:lnTo>
                    <a:pt x="1318" y="1863"/>
                  </a:lnTo>
                  <a:lnTo>
                    <a:pt x="1290" y="1856"/>
                  </a:lnTo>
                  <a:lnTo>
                    <a:pt x="1247" y="1856"/>
                  </a:lnTo>
                  <a:lnTo>
                    <a:pt x="1226" y="1863"/>
                  </a:lnTo>
                  <a:lnTo>
                    <a:pt x="1205" y="1856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6" name="Freeform 12"/>
            <p:cNvSpPr>
              <a:spLocks/>
            </p:cNvSpPr>
            <p:nvPr/>
          </p:nvSpPr>
          <p:spPr bwMode="auto">
            <a:xfrm>
              <a:off x="1651" y="3806"/>
              <a:ext cx="64" cy="56"/>
            </a:xfrm>
            <a:custGeom>
              <a:avLst/>
              <a:gdLst/>
              <a:ahLst/>
              <a:cxnLst>
                <a:cxn ang="0">
                  <a:pos x="7" y="56"/>
                </a:cxn>
                <a:cxn ang="0">
                  <a:pos x="0" y="56"/>
                </a:cxn>
                <a:cxn ang="0">
                  <a:pos x="0" y="35"/>
                </a:cxn>
                <a:cxn ang="0">
                  <a:pos x="21" y="49"/>
                </a:cxn>
                <a:cxn ang="0">
                  <a:pos x="36" y="28"/>
                </a:cxn>
                <a:cxn ang="0">
                  <a:pos x="57" y="0"/>
                </a:cxn>
                <a:cxn ang="0">
                  <a:pos x="64" y="7"/>
                </a:cxn>
                <a:cxn ang="0">
                  <a:pos x="57" y="21"/>
                </a:cxn>
                <a:cxn ang="0">
                  <a:pos x="43" y="35"/>
                </a:cxn>
                <a:cxn ang="0">
                  <a:pos x="21" y="56"/>
                </a:cxn>
                <a:cxn ang="0">
                  <a:pos x="7" y="56"/>
                </a:cxn>
              </a:cxnLst>
              <a:rect l="0" t="0" r="r" b="b"/>
              <a:pathLst>
                <a:path w="64" h="56">
                  <a:moveTo>
                    <a:pt x="7" y="56"/>
                  </a:moveTo>
                  <a:lnTo>
                    <a:pt x="0" y="56"/>
                  </a:lnTo>
                  <a:lnTo>
                    <a:pt x="0" y="35"/>
                  </a:lnTo>
                  <a:lnTo>
                    <a:pt x="21" y="49"/>
                  </a:lnTo>
                  <a:lnTo>
                    <a:pt x="36" y="28"/>
                  </a:lnTo>
                  <a:lnTo>
                    <a:pt x="57" y="0"/>
                  </a:lnTo>
                  <a:lnTo>
                    <a:pt x="64" y="7"/>
                  </a:lnTo>
                  <a:lnTo>
                    <a:pt x="57" y="21"/>
                  </a:lnTo>
                  <a:lnTo>
                    <a:pt x="43" y="35"/>
                  </a:lnTo>
                  <a:lnTo>
                    <a:pt x="21" y="56"/>
                  </a:lnTo>
                  <a:lnTo>
                    <a:pt x="7" y="56"/>
                  </a:lnTo>
                  <a:close/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7" name="Freeform 13"/>
            <p:cNvSpPr>
              <a:spLocks/>
            </p:cNvSpPr>
            <p:nvPr/>
          </p:nvSpPr>
          <p:spPr bwMode="auto">
            <a:xfrm>
              <a:off x="1729" y="3735"/>
              <a:ext cx="57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0" y="49"/>
                </a:cxn>
                <a:cxn ang="0">
                  <a:pos x="14" y="42"/>
                </a:cxn>
                <a:cxn ang="0">
                  <a:pos x="14" y="21"/>
                </a:cxn>
                <a:cxn ang="0">
                  <a:pos x="21" y="7"/>
                </a:cxn>
                <a:cxn ang="0">
                  <a:pos x="28" y="0"/>
                </a:cxn>
                <a:cxn ang="0">
                  <a:pos x="50" y="0"/>
                </a:cxn>
                <a:cxn ang="0">
                  <a:pos x="50" y="7"/>
                </a:cxn>
                <a:cxn ang="0">
                  <a:pos x="57" y="7"/>
                </a:cxn>
                <a:cxn ang="0">
                  <a:pos x="50" y="21"/>
                </a:cxn>
                <a:cxn ang="0">
                  <a:pos x="57" y="28"/>
                </a:cxn>
                <a:cxn ang="0">
                  <a:pos x="50" y="35"/>
                </a:cxn>
                <a:cxn ang="0">
                  <a:pos x="0" y="63"/>
                </a:cxn>
              </a:cxnLst>
              <a:rect l="0" t="0" r="r" b="b"/>
              <a:pathLst>
                <a:path w="57" h="63">
                  <a:moveTo>
                    <a:pt x="0" y="63"/>
                  </a:moveTo>
                  <a:lnTo>
                    <a:pt x="0" y="49"/>
                  </a:lnTo>
                  <a:lnTo>
                    <a:pt x="14" y="42"/>
                  </a:lnTo>
                  <a:lnTo>
                    <a:pt x="14" y="21"/>
                  </a:lnTo>
                  <a:lnTo>
                    <a:pt x="21" y="7"/>
                  </a:lnTo>
                  <a:lnTo>
                    <a:pt x="28" y="0"/>
                  </a:lnTo>
                  <a:lnTo>
                    <a:pt x="50" y="0"/>
                  </a:lnTo>
                  <a:lnTo>
                    <a:pt x="50" y="7"/>
                  </a:lnTo>
                  <a:lnTo>
                    <a:pt x="57" y="7"/>
                  </a:lnTo>
                  <a:lnTo>
                    <a:pt x="50" y="21"/>
                  </a:lnTo>
                  <a:lnTo>
                    <a:pt x="57" y="28"/>
                  </a:lnTo>
                  <a:lnTo>
                    <a:pt x="50" y="35"/>
                  </a:lnTo>
                  <a:lnTo>
                    <a:pt x="0" y="63"/>
                  </a:lnTo>
                  <a:close/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8" name="Freeform 14"/>
            <p:cNvSpPr>
              <a:spLocks/>
            </p:cNvSpPr>
            <p:nvPr/>
          </p:nvSpPr>
          <p:spPr bwMode="auto">
            <a:xfrm>
              <a:off x="1949" y="2757"/>
              <a:ext cx="227" cy="184"/>
            </a:xfrm>
            <a:custGeom>
              <a:avLst/>
              <a:gdLst/>
              <a:ahLst/>
              <a:cxnLst>
                <a:cxn ang="0">
                  <a:pos x="7" y="42"/>
                </a:cxn>
                <a:cxn ang="0">
                  <a:pos x="0" y="0"/>
                </a:cxn>
                <a:cxn ang="0">
                  <a:pos x="21" y="14"/>
                </a:cxn>
                <a:cxn ang="0">
                  <a:pos x="42" y="14"/>
                </a:cxn>
                <a:cxn ang="0">
                  <a:pos x="49" y="14"/>
                </a:cxn>
                <a:cxn ang="0">
                  <a:pos x="71" y="14"/>
                </a:cxn>
                <a:cxn ang="0">
                  <a:pos x="78" y="35"/>
                </a:cxn>
                <a:cxn ang="0">
                  <a:pos x="85" y="71"/>
                </a:cxn>
                <a:cxn ang="0">
                  <a:pos x="113" y="63"/>
                </a:cxn>
                <a:cxn ang="0">
                  <a:pos x="163" y="63"/>
                </a:cxn>
                <a:cxn ang="0">
                  <a:pos x="170" y="42"/>
                </a:cxn>
                <a:cxn ang="0">
                  <a:pos x="198" y="78"/>
                </a:cxn>
                <a:cxn ang="0">
                  <a:pos x="227" y="99"/>
                </a:cxn>
                <a:cxn ang="0">
                  <a:pos x="219" y="99"/>
                </a:cxn>
                <a:cxn ang="0">
                  <a:pos x="177" y="113"/>
                </a:cxn>
                <a:cxn ang="0">
                  <a:pos x="163" y="120"/>
                </a:cxn>
                <a:cxn ang="0">
                  <a:pos x="141" y="113"/>
                </a:cxn>
                <a:cxn ang="0">
                  <a:pos x="99" y="120"/>
                </a:cxn>
                <a:cxn ang="0">
                  <a:pos x="85" y="134"/>
                </a:cxn>
                <a:cxn ang="0">
                  <a:pos x="78" y="127"/>
                </a:cxn>
                <a:cxn ang="0">
                  <a:pos x="71" y="134"/>
                </a:cxn>
                <a:cxn ang="0">
                  <a:pos x="56" y="170"/>
                </a:cxn>
                <a:cxn ang="0">
                  <a:pos x="49" y="184"/>
                </a:cxn>
                <a:cxn ang="0">
                  <a:pos x="21" y="156"/>
                </a:cxn>
                <a:cxn ang="0">
                  <a:pos x="49" y="134"/>
                </a:cxn>
                <a:cxn ang="0">
                  <a:pos x="49" y="127"/>
                </a:cxn>
                <a:cxn ang="0">
                  <a:pos x="35" y="113"/>
                </a:cxn>
                <a:cxn ang="0">
                  <a:pos x="49" y="99"/>
                </a:cxn>
                <a:cxn ang="0">
                  <a:pos x="35" y="42"/>
                </a:cxn>
                <a:cxn ang="0">
                  <a:pos x="7" y="42"/>
                </a:cxn>
              </a:cxnLst>
              <a:rect l="0" t="0" r="r" b="b"/>
              <a:pathLst>
                <a:path w="227" h="184">
                  <a:moveTo>
                    <a:pt x="7" y="42"/>
                  </a:moveTo>
                  <a:lnTo>
                    <a:pt x="0" y="0"/>
                  </a:lnTo>
                  <a:lnTo>
                    <a:pt x="21" y="14"/>
                  </a:lnTo>
                  <a:lnTo>
                    <a:pt x="42" y="14"/>
                  </a:lnTo>
                  <a:lnTo>
                    <a:pt x="49" y="14"/>
                  </a:lnTo>
                  <a:lnTo>
                    <a:pt x="71" y="14"/>
                  </a:lnTo>
                  <a:lnTo>
                    <a:pt x="78" y="35"/>
                  </a:lnTo>
                  <a:lnTo>
                    <a:pt x="85" y="71"/>
                  </a:lnTo>
                  <a:lnTo>
                    <a:pt x="113" y="63"/>
                  </a:lnTo>
                  <a:lnTo>
                    <a:pt x="163" y="63"/>
                  </a:lnTo>
                  <a:lnTo>
                    <a:pt x="170" y="42"/>
                  </a:lnTo>
                  <a:lnTo>
                    <a:pt x="198" y="78"/>
                  </a:lnTo>
                  <a:lnTo>
                    <a:pt x="227" y="99"/>
                  </a:lnTo>
                  <a:lnTo>
                    <a:pt x="219" y="99"/>
                  </a:lnTo>
                  <a:lnTo>
                    <a:pt x="177" y="113"/>
                  </a:lnTo>
                  <a:lnTo>
                    <a:pt x="163" y="120"/>
                  </a:lnTo>
                  <a:lnTo>
                    <a:pt x="141" y="113"/>
                  </a:lnTo>
                  <a:lnTo>
                    <a:pt x="99" y="120"/>
                  </a:lnTo>
                  <a:lnTo>
                    <a:pt x="85" y="134"/>
                  </a:lnTo>
                  <a:lnTo>
                    <a:pt x="78" y="127"/>
                  </a:lnTo>
                  <a:lnTo>
                    <a:pt x="71" y="134"/>
                  </a:lnTo>
                  <a:lnTo>
                    <a:pt x="56" y="170"/>
                  </a:lnTo>
                  <a:lnTo>
                    <a:pt x="49" y="184"/>
                  </a:lnTo>
                  <a:lnTo>
                    <a:pt x="21" y="156"/>
                  </a:lnTo>
                  <a:lnTo>
                    <a:pt x="49" y="134"/>
                  </a:lnTo>
                  <a:lnTo>
                    <a:pt x="49" y="127"/>
                  </a:lnTo>
                  <a:lnTo>
                    <a:pt x="35" y="113"/>
                  </a:lnTo>
                  <a:lnTo>
                    <a:pt x="49" y="99"/>
                  </a:lnTo>
                  <a:lnTo>
                    <a:pt x="35" y="42"/>
                  </a:lnTo>
                  <a:lnTo>
                    <a:pt x="7" y="42"/>
                  </a:lnTo>
                  <a:close/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89" name="Freeform 15"/>
            <p:cNvSpPr>
              <a:spLocks/>
            </p:cNvSpPr>
            <p:nvPr/>
          </p:nvSpPr>
          <p:spPr bwMode="auto">
            <a:xfrm>
              <a:off x="1594" y="3905"/>
              <a:ext cx="993" cy="730"/>
            </a:xfrm>
            <a:custGeom>
              <a:avLst/>
              <a:gdLst/>
              <a:ahLst/>
              <a:cxnLst>
                <a:cxn ang="0">
                  <a:pos x="978" y="708"/>
                </a:cxn>
                <a:cxn ang="0">
                  <a:pos x="922" y="723"/>
                </a:cxn>
                <a:cxn ang="0">
                  <a:pos x="879" y="723"/>
                </a:cxn>
                <a:cxn ang="0">
                  <a:pos x="844" y="708"/>
                </a:cxn>
                <a:cxn ang="0">
                  <a:pos x="837" y="666"/>
                </a:cxn>
                <a:cxn ang="0">
                  <a:pos x="837" y="638"/>
                </a:cxn>
                <a:cxn ang="0">
                  <a:pos x="837" y="616"/>
                </a:cxn>
                <a:cxn ang="0">
                  <a:pos x="830" y="595"/>
                </a:cxn>
                <a:cxn ang="0">
                  <a:pos x="815" y="581"/>
                </a:cxn>
                <a:cxn ang="0">
                  <a:pos x="815" y="552"/>
                </a:cxn>
                <a:cxn ang="0">
                  <a:pos x="822" y="489"/>
                </a:cxn>
                <a:cxn ang="0">
                  <a:pos x="808" y="482"/>
                </a:cxn>
                <a:cxn ang="0">
                  <a:pos x="787" y="475"/>
                </a:cxn>
                <a:cxn ang="0">
                  <a:pos x="787" y="453"/>
                </a:cxn>
                <a:cxn ang="0">
                  <a:pos x="815" y="425"/>
                </a:cxn>
                <a:cxn ang="0">
                  <a:pos x="815" y="375"/>
                </a:cxn>
                <a:cxn ang="0">
                  <a:pos x="766" y="432"/>
                </a:cxn>
                <a:cxn ang="0">
                  <a:pos x="730" y="418"/>
                </a:cxn>
                <a:cxn ang="0">
                  <a:pos x="709" y="397"/>
                </a:cxn>
                <a:cxn ang="0">
                  <a:pos x="695" y="375"/>
                </a:cxn>
                <a:cxn ang="0">
                  <a:pos x="695" y="333"/>
                </a:cxn>
                <a:cxn ang="0">
                  <a:pos x="674" y="319"/>
                </a:cxn>
                <a:cxn ang="0">
                  <a:pos x="659" y="297"/>
                </a:cxn>
                <a:cxn ang="0">
                  <a:pos x="631" y="297"/>
                </a:cxn>
                <a:cxn ang="0">
                  <a:pos x="624" y="290"/>
                </a:cxn>
                <a:cxn ang="0">
                  <a:pos x="617" y="269"/>
                </a:cxn>
                <a:cxn ang="0">
                  <a:pos x="603" y="255"/>
                </a:cxn>
                <a:cxn ang="0">
                  <a:pos x="596" y="241"/>
                </a:cxn>
                <a:cxn ang="0">
                  <a:pos x="589" y="248"/>
                </a:cxn>
                <a:cxn ang="0">
                  <a:pos x="574" y="262"/>
                </a:cxn>
                <a:cxn ang="0">
                  <a:pos x="567" y="198"/>
                </a:cxn>
                <a:cxn ang="0">
                  <a:pos x="553" y="226"/>
                </a:cxn>
                <a:cxn ang="0">
                  <a:pos x="504" y="241"/>
                </a:cxn>
                <a:cxn ang="0">
                  <a:pos x="475" y="248"/>
                </a:cxn>
                <a:cxn ang="0">
                  <a:pos x="461" y="262"/>
                </a:cxn>
                <a:cxn ang="0">
                  <a:pos x="440" y="241"/>
                </a:cxn>
                <a:cxn ang="0">
                  <a:pos x="426" y="226"/>
                </a:cxn>
                <a:cxn ang="0">
                  <a:pos x="397" y="212"/>
                </a:cxn>
                <a:cxn ang="0">
                  <a:pos x="355" y="191"/>
                </a:cxn>
                <a:cxn ang="0">
                  <a:pos x="348" y="212"/>
                </a:cxn>
                <a:cxn ang="0">
                  <a:pos x="284" y="198"/>
                </a:cxn>
                <a:cxn ang="0">
                  <a:pos x="220" y="191"/>
                </a:cxn>
                <a:cxn ang="0">
                  <a:pos x="128" y="127"/>
                </a:cxn>
                <a:cxn ang="0">
                  <a:pos x="36" y="106"/>
                </a:cxn>
                <a:cxn ang="0">
                  <a:pos x="0" y="85"/>
                </a:cxn>
                <a:cxn ang="0">
                  <a:pos x="29" y="63"/>
                </a:cxn>
                <a:cxn ang="0">
                  <a:pos x="64" y="21"/>
                </a:cxn>
                <a:cxn ang="0">
                  <a:pos x="100" y="14"/>
                </a:cxn>
                <a:cxn ang="0">
                  <a:pos x="128" y="21"/>
                </a:cxn>
                <a:cxn ang="0">
                  <a:pos x="135" y="71"/>
                </a:cxn>
              </a:cxnLst>
              <a:rect l="0" t="0" r="r" b="b"/>
              <a:pathLst>
                <a:path w="993" h="730">
                  <a:moveTo>
                    <a:pt x="993" y="708"/>
                  </a:moveTo>
                  <a:lnTo>
                    <a:pt x="978" y="708"/>
                  </a:lnTo>
                  <a:lnTo>
                    <a:pt x="950" y="708"/>
                  </a:lnTo>
                  <a:lnTo>
                    <a:pt x="922" y="723"/>
                  </a:lnTo>
                  <a:lnTo>
                    <a:pt x="893" y="730"/>
                  </a:lnTo>
                  <a:lnTo>
                    <a:pt x="879" y="723"/>
                  </a:lnTo>
                  <a:lnTo>
                    <a:pt x="858" y="715"/>
                  </a:lnTo>
                  <a:lnTo>
                    <a:pt x="844" y="708"/>
                  </a:lnTo>
                  <a:lnTo>
                    <a:pt x="830" y="694"/>
                  </a:lnTo>
                  <a:lnTo>
                    <a:pt x="837" y="666"/>
                  </a:lnTo>
                  <a:lnTo>
                    <a:pt x="837" y="652"/>
                  </a:lnTo>
                  <a:lnTo>
                    <a:pt x="837" y="638"/>
                  </a:lnTo>
                  <a:lnTo>
                    <a:pt x="837" y="630"/>
                  </a:lnTo>
                  <a:lnTo>
                    <a:pt x="837" y="616"/>
                  </a:lnTo>
                  <a:lnTo>
                    <a:pt x="837" y="602"/>
                  </a:lnTo>
                  <a:lnTo>
                    <a:pt x="830" y="595"/>
                  </a:lnTo>
                  <a:lnTo>
                    <a:pt x="822" y="588"/>
                  </a:lnTo>
                  <a:lnTo>
                    <a:pt x="815" y="581"/>
                  </a:lnTo>
                  <a:lnTo>
                    <a:pt x="815" y="567"/>
                  </a:lnTo>
                  <a:lnTo>
                    <a:pt x="815" y="552"/>
                  </a:lnTo>
                  <a:lnTo>
                    <a:pt x="822" y="524"/>
                  </a:lnTo>
                  <a:lnTo>
                    <a:pt x="822" y="489"/>
                  </a:lnTo>
                  <a:lnTo>
                    <a:pt x="815" y="482"/>
                  </a:lnTo>
                  <a:lnTo>
                    <a:pt x="808" y="482"/>
                  </a:lnTo>
                  <a:lnTo>
                    <a:pt x="794" y="482"/>
                  </a:lnTo>
                  <a:lnTo>
                    <a:pt x="787" y="475"/>
                  </a:lnTo>
                  <a:lnTo>
                    <a:pt x="780" y="467"/>
                  </a:lnTo>
                  <a:lnTo>
                    <a:pt x="787" y="453"/>
                  </a:lnTo>
                  <a:lnTo>
                    <a:pt x="801" y="439"/>
                  </a:lnTo>
                  <a:lnTo>
                    <a:pt x="815" y="425"/>
                  </a:lnTo>
                  <a:lnTo>
                    <a:pt x="822" y="404"/>
                  </a:lnTo>
                  <a:lnTo>
                    <a:pt x="815" y="375"/>
                  </a:lnTo>
                  <a:lnTo>
                    <a:pt x="759" y="425"/>
                  </a:lnTo>
                  <a:lnTo>
                    <a:pt x="766" y="432"/>
                  </a:lnTo>
                  <a:lnTo>
                    <a:pt x="745" y="432"/>
                  </a:lnTo>
                  <a:lnTo>
                    <a:pt x="730" y="418"/>
                  </a:lnTo>
                  <a:lnTo>
                    <a:pt x="716" y="404"/>
                  </a:lnTo>
                  <a:lnTo>
                    <a:pt x="709" y="397"/>
                  </a:lnTo>
                  <a:lnTo>
                    <a:pt x="709" y="389"/>
                  </a:lnTo>
                  <a:lnTo>
                    <a:pt x="695" y="375"/>
                  </a:lnTo>
                  <a:lnTo>
                    <a:pt x="688" y="368"/>
                  </a:lnTo>
                  <a:lnTo>
                    <a:pt x="695" y="333"/>
                  </a:lnTo>
                  <a:lnTo>
                    <a:pt x="688" y="326"/>
                  </a:lnTo>
                  <a:lnTo>
                    <a:pt x="674" y="319"/>
                  </a:lnTo>
                  <a:lnTo>
                    <a:pt x="667" y="304"/>
                  </a:lnTo>
                  <a:lnTo>
                    <a:pt x="659" y="297"/>
                  </a:lnTo>
                  <a:lnTo>
                    <a:pt x="652" y="297"/>
                  </a:lnTo>
                  <a:lnTo>
                    <a:pt x="631" y="297"/>
                  </a:lnTo>
                  <a:lnTo>
                    <a:pt x="624" y="297"/>
                  </a:lnTo>
                  <a:lnTo>
                    <a:pt x="624" y="290"/>
                  </a:lnTo>
                  <a:lnTo>
                    <a:pt x="631" y="283"/>
                  </a:lnTo>
                  <a:lnTo>
                    <a:pt x="617" y="269"/>
                  </a:lnTo>
                  <a:lnTo>
                    <a:pt x="610" y="269"/>
                  </a:lnTo>
                  <a:lnTo>
                    <a:pt x="603" y="255"/>
                  </a:lnTo>
                  <a:lnTo>
                    <a:pt x="596" y="248"/>
                  </a:lnTo>
                  <a:lnTo>
                    <a:pt x="596" y="241"/>
                  </a:lnTo>
                  <a:lnTo>
                    <a:pt x="589" y="241"/>
                  </a:lnTo>
                  <a:lnTo>
                    <a:pt x="589" y="248"/>
                  </a:lnTo>
                  <a:lnTo>
                    <a:pt x="589" y="255"/>
                  </a:lnTo>
                  <a:lnTo>
                    <a:pt x="574" y="262"/>
                  </a:lnTo>
                  <a:lnTo>
                    <a:pt x="582" y="219"/>
                  </a:lnTo>
                  <a:lnTo>
                    <a:pt x="567" y="198"/>
                  </a:lnTo>
                  <a:lnTo>
                    <a:pt x="553" y="219"/>
                  </a:lnTo>
                  <a:lnTo>
                    <a:pt x="553" y="226"/>
                  </a:lnTo>
                  <a:lnTo>
                    <a:pt x="532" y="226"/>
                  </a:lnTo>
                  <a:lnTo>
                    <a:pt x="504" y="241"/>
                  </a:lnTo>
                  <a:lnTo>
                    <a:pt x="496" y="234"/>
                  </a:lnTo>
                  <a:lnTo>
                    <a:pt x="475" y="248"/>
                  </a:lnTo>
                  <a:lnTo>
                    <a:pt x="475" y="262"/>
                  </a:lnTo>
                  <a:lnTo>
                    <a:pt x="461" y="262"/>
                  </a:lnTo>
                  <a:lnTo>
                    <a:pt x="461" y="248"/>
                  </a:lnTo>
                  <a:lnTo>
                    <a:pt x="440" y="241"/>
                  </a:lnTo>
                  <a:lnTo>
                    <a:pt x="433" y="241"/>
                  </a:lnTo>
                  <a:lnTo>
                    <a:pt x="426" y="226"/>
                  </a:lnTo>
                  <a:lnTo>
                    <a:pt x="404" y="205"/>
                  </a:lnTo>
                  <a:lnTo>
                    <a:pt x="397" y="212"/>
                  </a:lnTo>
                  <a:lnTo>
                    <a:pt x="376" y="205"/>
                  </a:lnTo>
                  <a:lnTo>
                    <a:pt x="355" y="191"/>
                  </a:lnTo>
                  <a:lnTo>
                    <a:pt x="348" y="198"/>
                  </a:lnTo>
                  <a:lnTo>
                    <a:pt x="348" y="212"/>
                  </a:lnTo>
                  <a:lnTo>
                    <a:pt x="305" y="198"/>
                  </a:lnTo>
                  <a:lnTo>
                    <a:pt x="284" y="198"/>
                  </a:lnTo>
                  <a:lnTo>
                    <a:pt x="277" y="219"/>
                  </a:lnTo>
                  <a:lnTo>
                    <a:pt x="220" y="191"/>
                  </a:lnTo>
                  <a:lnTo>
                    <a:pt x="178" y="170"/>
                  </a:lnTo>
                  <a:lnTo>
                    <a:pt x="128" y="127"/>
                  </a:lnTo>
                  <a:lnTo>
                    <a:pt x="71" y="120"/>
                  </a:lnTo>
                  <a:lnTo>
                    <a:pt x="36" y="106"/>
                  </a:lnTo>
                  <a:lnTo>
                    <a:pt x="43" y="71"/>
                  </a:lnTo>
                  <a:lnTo>
                    <a:pt x="0" y="85"/>
                  </a:lnTo>
                  <a:lnTo>
                    <a:pt x="8" y="71"/>
                  </a:lnTo>
                  <a:lnTo>
                    <a:pt x="29" y="63"/>
                  </a:lnTo>
                  <a:lnTo>
                    <a:pt x="50" y="42"/>
                  </a:lnTo>
                  <a:lnTo>
                    <a:pt x="64" y="21"/>
                  </a:lnTo>
                  <a:lnTo>
                    <a:pt x="85" y="35"/>
                  </a:lnTo>
                  <a:lnTo>
                    <a:pt x="100" y="14"/>
                  </a:lnTo>
                  <a:lnTo>
                    <a:pt x="114" y="0"/>
                  </a:lnTo>
                  <a:lnTo>
                    <a:pt x="128" y="21"/>
                  </a:lnTo>
                  <a:lnTo>
                    <a:pt x="114" y="63"/>
                  </a:lnTo>
                  <a:lnTo>
                    <a:pt x="135" y="71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0" name="Freeform 16"/>
            <p:cNvSpPr>
              <a:spLocks/>
            </p:cNvSpPr>
            <p:nvPr/>
          </p:nvSpPr>
          <p:spPr bwMode="auto">
            <a:xfrm>
              <a:off x="1382" y="3409"/>
              <a:ext cx="517" cy="581"/>
            </a:xfrm>
            <a:custGeom>
              <a:avLst/>
              <a:gdLst/>
              <a:ahLst/>
              <a:cxnLst>
                <a:cxn ang="0">
                  <a:pos x="368" y="574"/>
                </a:cxn>
                <a:cxn ang="0">
                  <a:pos x="404" y="581"/>
                </a:cxn>
                <a:cxn ang="0">
                  <a:pos x="411" y="559"/>
                </a:cxn>
                <a:cxn ang="0">
                  <a:pos x="425" y="538"/>
                </a:cxn>
                <a:cxn ang="0">
                  <a:pos x="432" y="510"/>
                </a:cxn>
                <a:cxn ang="0">
                  <a:pos x="432" y="489"/>
                </a:cxn>
                <a:cxn ang="0">
                  <a:pos x="453" y="474"/>
                </a:cxn>
                <a:cxn ang="0">
                  <a:pos x="475" y="446"/>
                </a:cxn>
                <a:cxn ang="0">
                  <a:pos x="446" y="446"/>
                </a:cxn>
                <a:cxn ang="0">
                  <a:pos x="425" y="460"/>
                </a:cxn>
                <a:cxn ang="0">
                  <a:pos x="404" y="439"/>
                </a:cxn>
                <a:cxn ang="0">
                  <a:pos x="411" y="418"/>
                </a:cxn>
                <a:cxn ang="0">
                  <a:pos x="425" y="389"/>
                </a:cxn>
                <a:cxn ang="0">
                  <a:pos x="425" y="361"/>
                </a:cxn>
                <a:cxn ang="0">
                  <a:pos x="425" y="326"/>
                </a:cxn>
                <a:cxn ang="0">
                  <a:pos x="411" y="326"/>
                </a:cxn>
                <a:cxn ang="0">
                  <a:pos x="390" y="311"/>
                </a:cxn>
                <a:cxn ang="0">
                  <a:pos x="354" y="297"/>
                </a:cxn>
                <a:cxn ang="0">
                  <a:pos x="276" y="276"/>
                </a:cxn>
                <a:cxn ang="0">
                  <a:pos x="269" y="262"/>
                </a:cxn>
                <a:cxn ang="0">
                  <a:pos x="241" y="340"/>
                </a:cxn>
                <a:cxn ang="0">
                  <a:pos x="212" y="404"/>
                </a:cxn>
                <a:cxn ang="0">
                  <a:pos x="184" y="411"/>
                </a:cxn>
                <a:cxn ang="0">
                  <a:pos x="170" y="411"/>
                </a:cxn>
                <a:cxn ang="0">
                  <a:pos x="149" y="411"/>
                </a:cxn>
                <a:cxn ang="0">
                  <a:pos x="120" y="397"/>
                </a:cxn>
                <a:cxn ang="0">
                  <a:pos x="71" y="467"/>
                </a:cxn>
                <a:cxn ang="0">
                  <a:pos x="49" y="446"/>
                </a:cxn>
                <a:cxn ang="0">
                  <a:pos x="28" y="418"/>
                </a:cxn>
                <a:cxn ang="0">
                  <a:pos x="42" y="389"/>
                </a:cxn>
                <a:cxn ang="0">
                  <a:pos x="7" y="382"/>
                </a:cxn>
                <a:cxn ang="0">
                  <a:pos x="0" y="347"/>
                </a:cxn>
                <a:cxn ang="0">
                  <a:pos x="14" y="340"/>
                </a:cxn>
                <a:cxn ang="0">
                  <a:pos x="14" y="319"/>
                </a:cxn>
                <a:cxn ang="0">
                  <a:pos x="57" y="283"/>
                </a:cxn>
                <a:cxn ang="0">
                  <a:pos x="92" y="241"/>
                </a:cxn>
                <a:cxn ang="0">
                  <a:pos x="142" y="241"/>
                </a:cxn>
                <a:cxn ang="0">
                  <a:pos x="113" y="198"/>
                </a:cxn>
                <a:cxn ang="0">
                  <a:pos x="120" y="148"/>
                </a:cxn>
                <a:cxn ang="0">
                  <a:pos x="142" y="127"/>
                </a:cxn>
                <a:cxn ang="0">
                  <a:pos x="177" y="106"/>
                </a:cxn>
                <a:cxn ang="0">
                  <a:pos x="205" y="99"/>
                </a:cxn>
                <a:cxn ang="0">
                  <a:pos x="227" y="85"/>
                </a:cxn>
                <a:cxn ang="0">
                  <a:pos x="241" y="127"/>
                </a:cxn>
                <a:cxn ang="0">
                  <a:pos x="255" y="134"/>
                </a:cxn>
                <a:cxn ang="0">
                  <a:pos x="283" y="141"/>
                </a:cxn>
                <a:cxn ang="0">
                  <a:pos x="312" y="134"/>
                </a:cxn>
                <a:cxn ang="0">
                  <a:pos x="475" y="35"/>
                </a:cxn>
                <a:cxn ang="0">
                  <a:pos x="475" y="21"/>
                </a:cxn>
                <a:cxn ang="0">
                  <a:pos x="517" y="0"/>
                </a:cxn>
              </a:cxnLst>
              <a:rect l="0" t="0" r="r" b="b"/>
              <a:pathLst>
                <a:path w="517" h="581">
                  <a:moveTo>
                    <a:pt x="347" y="567"/>
                  </a:moveTo>
                  <a:lnTo>
                    <a:pt x="368" y="574"/>
                  </a:lnTo>
                  <a:lnTo>
                    <a:pt x="368" y="567"/>
                  </a:lnTo>
                  <a:lnTo>
                    <a:pt x="404" y="581"/>
                  </a:lnTo>
                  <a:lnTo>
                    <a:pt x="411" y="567"/>
                  </a:lnTo>
                  <a:lnTo>
                    <a:pt x="411" y="559"/>
                  </a:lnTo>
                  <a:lnTo>
                    <a:pt x="411" y="552"/>
                  </a:lnTo>
                  <a:lnTo>
                    <a:pt x="425" y="538"/>
                  </a:lnTo>
                  <a:lnTo>
                    <a:pt x="432" y="524"/>
                  </a:lnTo>
                  <a:lnTo>
                    <a:pt x="432" y="510"/>
                  </a:lnTo>
                  <a:lnTo>
                    <a:pt x="432" y="496"/>
                  </a:lnTo>
                  <a:lnTo>
                    <a:pt x="432" y="489"/>
                  </a:lnTo>
                  <a:lnTo>
                    <a:pt x="439" y="489"/>
                  </a:lnTo>
                  <a:lnTo>
                    <a:pt x="453" y="474"/>
                  </a:lnTo>
                  <a:lnTo>
                    <a:pt x="468" y="460"/>
                  </a:lnTo>
                  <a:lnTo>
                    <a:pt x="475" y="446"/>
                  </a:lnTo>
                  <a:lnTo>
                    <a:pt x="460" y="446"/>
                  </a:lnTo>
                  <a:lnTo>
                    <a:pt x="446" y="446"/>
                  </a:lnTo>
                  <a:lnTo>
                    <a:pt x="432" y="460"/>
                  </a:lnTo>
                  <a:lnTo>
                    <a:pt x="425" y="460"/>
                  </a:lnTo>
                  <a:lnTo>
                    <a:pt x="411" y="453"/>
                  </a:lnTo>
                  <a:lnTo>
                    <a:pt x="404" y="439"/>
                  </a:lnTo>
                  <a:lnTo>
                    <a:pt x="404" y="432"/>
                  </a:lnTo>
                  <a:lnTo>
                    <a:pt x="411" y="418"/>
                  </a:lnTo>
                  <a:lnTo>
                    <a:pt x="418" y="404"/>
                  </a:lnTo>
                  <a:lnTo>
                    <a:pt x="425" y="389"/>
                  </a:lnTo>
                  <a:lnTo>
                    <a:pt x="418" y="382"/>
                  </a:lnTo>
                  <a:lnTo>
                    <a:pt x="425" y="361"/>
                  </a:lnTo>
                  <a:lnTo>
                    <a:pt x="425" y="340"/>
                  </a:lnTo>
                  <a:lnTo>
                    <a:pt x="425" y="326"/>
                  </a:lnTo>
                  <a:lnTo>
                    <a:pt x="418" y="333"/>
                  </a:lnTo>
                  <a:lnTo>
                    <a:pt x="411" y="326"/>
                  </a:lnTo>
                  <a:lnTo>
                    <a:pt x="397" y="326"/>
                  </a:lnTo>
                  <a:lnTo>
                    <a:pt x="390" y="311"/>
                  </a:lnTo>
                  <a:lnTo>
                    <a:pt x="390" y="304"/>
                  </a:lnTo>
                  <a:lnTo>
                    <a:pt x="354" y="297"/>
                  </a:lnTo>
                  <a:lnTo>
                    <a:pt x="312" y="276"/>
                  </a:lnTo>
                  <a:lnTo>
                    <a:pt x="276" y="276"/>
                  </a:lnTo>
                  <a:lnTo>
                    <a:pt x="276" y="269"/>
                  </a:lnTo>
                  <a:lnTo>
                    <a:pt x="269" y="262"/>
                  </a:lnTo>
                  <a:lnTo>
                    <a:pt x="248" y="297"/>
                  </a:lnTo>
                  <a:lnTo>
                    <a:pt x="241" y="340"/>
                  </a:lnTo>
                  <a:lnTo>
                    <a:pt x="198" y="397"/>
                  </a:lnTo>
                  <a:lnTo>
                    <a:pt x="212" y="404"/>
                  </a:lnTo>
                  <a:lnTo>
                    <a:pt x="198" y="418"/>
                  </a:lnTo>
                  <a:lnTo>
                    <a:pt x="184" y="411"/>
                  </a:lnTo>
                  <a:lnTo>
                    <a:pt x="184" y="418"/>
                  </a:lnTo>
                  <a:lnTo>
                    <a:pt x="170" y="411"/>
                  </a:lnTo>
                  <a:lnTo>
                    <a:pt x="163" y="411"/>
                  </a:lnTo>
                  <a:lnTo>
                    <a:pt x="149" y="411"/>
                  </a:lnTo>
                  <a:lnTo>
                    <a:pt x="134" y="404"/>
                  </a:lnTo>
                  <a:lnTo>
                    <a:pt x="120" y="397"/>
                  </a:lnTo>
                  <a:lnTo>
                    <a:pt x="106" y="397"/>
                  </a:lnTo>
                  <a:lnTo>
                    <a:pt x="71" y="467"/>
                  </a:lnTo>
                  <a:lnTo>
                    <a:pt x="64" y="453"/>
                  </a:lnTo>
                  <a:lnTo>
                    <a:pt x="49" y="446"/>
                  </a:lnTo>
                  <a:lnTo>
                    <a:pt x="28" y="439"/>
                  </a:lnTo>
                  <a:lnTo>
                    <a:pt x="28" y="418"/>
                  </a:lnTo>
                  <a:lnTo>
                    <a:pt x="42" y="411"/>
                  </a:lnTo>
                  <a:lnTo>
                    <a:pt x="42" y="389"/>
                  </a:lnTo>
                  <a:lnTo>
                    <a:pt x="21" y="397"/>
                  </a:lnTo>
                  <a:lnTo>
                    <a:pt x="7" y="382"/>
                  </a:lnTo>
                  <a:lnTo>
                    <a:pt x="7" y="361"/>
                  </a:lnTo>
                  <a:lnTo>
                    <a:pt x="0" y="347"/>
                  </a:lnTo>
                  <a:lnTo>
                    <a:pt x="7" y="340"/>
                  </a:lnTo>
                  <a:lnTo>
                    <a:pt x="14" y="340"/>
                  </a:lnTo>
                  <a:lnTo>
                    <a:pt x="21" y="326"/>
                  </a:lnTo>
                  <a:lnTo>
                    <a:pt x="14" y="319"/>
                  </a:lnTo>
                  <a:lnTo>
                    <a:pt x="28" y="297"/>
                  </a:lnTo>
                  <a:lnTo>
                    <a:pt x="57" y="283"/>
                  </a:lnTo>
                  <a:lnTo>
                    <a:pt x="78" y="276"/>
                  </a:lnTo>
                  <a:lnTo>
                    <a:pt x="92" y="241"/>
                  </a:lnTo>
                  <a:lnTo>
                    <a:pt x="99" y="226"/>
                  </a:lnTo>
                  <a:lnTo>
                    <a:pt x="142" y="241"/>
                  </a:lnTo>
                  <a:lnTo>
                    <a:pt x="156" y="212"/>
                  </a:lnTo>
                  <a:lnTo>
                    <a:pt x="113" y="198"/>
                  </a:lnTo>
                  <a:lnTo>
                    <a:pt x="120" y="170"/>
                  </a:lnTo>
                  <a:lnTo>
                    <a:pt x="120" y="148"/>
                  </a:lnTo>
                  <a:lnTo>
                    <a:pt x="134" y="141"/>
                  </a:lnTo>
                  <a:lnTo>
                    <a:pt x="142" y="127"/>
                  </a:lnTo>
                  <a:lnTo>
                    <a:pt x="156" y="113"/>
                  </a:lnTo>
                  <a:lnTo>
                    <a:pt x="177" y="106"/>
                  </a:lnTo>
                  <a:lnTo>
                    <a:pt x="191" y="106"/>
                  </a:lnTo>
                  <a:lnTo>
                    <a:pt x="205" y="99"/>
                  </a:lnTo>
                  <a:lnTo>
                    <a:pt x="220" y="78"/>
                  </a:lnTo>
                  <a:lnTo>
                    <a:pt x="227" y="85"/>
                  </a:lnTo>
                  <a:lnTo>
                    <a:pt x="241" y="106"/>
                  </a:lnTo>
                  <a:lnTo>
                    <a:pt x="241" y="127"/>
                  </a:lnTo>
                  <a:lnTo>
                    <a:pt x="248" y="127"/>
                  </a:lnTo>
                  <a:lnTo>
                    <a:pt x="255" y="134"/>
                  </a:lnTo>
                  <a:lnTo>
                    <a:pt x="262" y="141"/>
                  </a:lnTo>
                  <a:lnTo>
                    <a:pt x="283" y="141"/>
                  </a:lnTo>
                  <a:lnTo>
                    <a:pt x="297" y="141"/>
                  </a:lnTo>
                  <a:lnTo>
                    <a:pt x="312" y="134"/>
                  </a:lnTo>
                  <a:lnTo>
                    <a:pt x="411" y="71"/>
                  </a:lnTo>
                  <a:lnTo>
                    <a:pt x="475" y="35"/>
                  </a:lnTo>
                  <a:lnTo>
                    <a:pt x="460" y="21"/>
                  </a:lnTo>
                  <a:lnTo>
                    <a:pt x="475" y="21"/>
                  </a:lnTo>
                  <a:lnTo>
                    <a:pt x="503" y="21"/>
                  </a:lnTo>
                  <a:lnTo>
                    <a:pt x="517" y="0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1" name="Freeform 17"/>
            <p:cNvSpPr>
              <a:spLocks/>
            </p:cNvSpPr>
            <p:nvPr/>
          </p:nvSpPr>
          <p:spPr bwMode="auto">
            <a:xfrm>
              <a:off x="1878" y="2891"/>
              <a:ext cx="1006" cy="837"/>
            </a:xfrm>
            <a:custGeom>
              <a:avLst/>
              <a:gdLst/>
              <a:ahLst/>
              <a:cxnLst>
                <a:cxn ang="0">
                  <a:pos x="28" y="503"/>
                </a:cxn>
                <a:cxn ang="0">
                  <a:pos x="14" y="475"/>
                </a:cxn>
                <a:cxn ang="0">
                  <a:pos x="120" y="355"/>
                </a:cxn>
                <a:cxn ang="0">
                  <a:pos x="120" y="298"/>
                </a:cxn>
                <a:cxn ang="0">
                  <a:pos x="106" y="298"/>
                </a:cxn>
                <a:cxn ang="0">
                  <a:pos x="135" y="241"/>
                </a:cxn>
                <a:cxn ang="0">
                  <a:pos x="156" y="234"/>
                </a:cxn>
                <a:cxn ang="0">
                  <a:pos x="170" y="192"/>
                </a:cxn>
                <a:cxn ang="0">
                  <a:pos x="170" y="156"/>
                </a:cxn>
                <a:cxn ang="0">
                  <a:pos x="326" y="0"/>
                </a:cxn>
                <a:cxn ang="0">
                  <a:pos x="347" y="22"/>
                </a:cxn>
                <a:cxn ang="0">
                  <a:pos x="375" y="15"/>
                </a:cxn>
                <a:cxn ang="0">
                  <a:pos x="390" y="71"/>
                </a:cxn>
                <a:cxn ang="0">
                  <a:pos x="418" y="57"/>
                </a:cxn>
                <a:cxn ang="0">
                  <a:pos x="453" y="50"/>
                </a:cxn>
                <a:cxn ang="0">
                  <a:pos x="453" y="92"/>
                </a:cxn>
                <a:cxn ang="0">
                  <a:pos x="482" y="100"/>
                </a:cxn>
                <a:cxn ang="0">
                  <a:pos x="517" y="100"/>
                </a:cxn>
                <a:cxn ang="0">
                  <a:pos x="531" y="135"/>
                </a:cxn>
                <a:cxn ang="0">
                  <a:pos x="553" y="177"/>
                </a:cxn>
                <a:cxn ang="0">
                  <a:pos x="581" y="199"/>
                </a:cxn>
                <a:cxn ang="0">
                  <a:pos x="624" y="227"/>
                </a:cxn>
                <a:cxn ang="0">
                  <a:pos x="666" y="255"/>
                </a:cxn>
                <a:cxn ang="0">
                  <a:pos x="709" y="291"/>
                </a:cxn>
                <a:cxn ang="0">
                  <a:pos x="723" y="326"/>
                </a:cxn>
                <a:cxn ang="0">
                  <a:pos x="730" y="355"/>
                </a:cxn>
                <a:cxn ang="0">
                  <a:pos x="744" y="383"/>
                </a:cxn>
                <a:cxn ang="0">
                  <a:pos x="730" y="418"/>
                </a:cxn>
                <a:cxn ang="0">
                  <a:pos x="758" y="426"/>
                </a:cxn>
                <a:cxn ang="0">
                  <a:pos x="779" y="426"/>
                </a:cxn>
                <a:cxn ang="0">
                  <a:pos x="815" y="404"/>
                </a:cxn>
                <a:cxn ang="0">
                  <a:pos x="843" y="404"/>
                </a:cxn>
                <a:cxn ang="0">
                  <a:pos x="857" y="433"/>
                </a:cxn>
                <a:cxn ang="0">
                  <a:pos x="864" y="475"/>
                </a:cxn>
                <a:cxn ang="0">
                  <a:pos x="879" y="511"/>
                </a:cxn>
                <a:cxn ang="0">
                  <a:pos x="907" y="503"/>
                </a:cxn>
                <a:cxn ang="0">
                  <a:pos x="914" y="496"/>
                </a:cxn>
                <a:cxn ang="0">
                  <a:pos x="928" y="489"/>
                </a:cxn>
                <a:cxn ang="0">
                  <a:pos x="949" y="489"/>
                </a:cxn>
                <a:cxn ang="0">
                  <a:pos x="971" y="496"/>
                </a:cxn>
                <a:cxn ang="0">
                  <a:pos x="1006" y="503"/>
                </a:cxn>
                <a:cxn ang="0">
                  <a:pos x="971" y="539"/>
                </a:cxn>
                <a:cxn ang="0">
                  <a:pos x="964" y="567"/>
                </a:cxn>
                <a:cxn ang="0">
                  <a:pos x="971" y="603"/>
                </a:cxn>
                <a:cxn ang="0">
                  <a:pos x="957" y="652"/>
                </a:cxn>
                <a:cxn ang="0">
                  <a:pos x="921" y="688"/>
                </a:cxn>
                <a:cxn ang="0">
                  <a:pos x="900" y="737"/>
                </a:cxn>
                <a:cxn ang="0">
                  <a:pos x="928" y="794"/>
                </a:cxn>
                <a:cxn ang="0">
                  <a:pos x="928" y="829"/>
                </a:cxn>
                <a:cxn ang="0">
                  <a:pos x="964" y="837"/>
                </a:cxn>
              </a:cxnLst>
              <a:rect l="0" t="0" r="r" b="b"/>
              <a:pathLst>
                <a:path w="1006" h="837">
                  <a:moveTo>
                    <a:pt x="21" y="518"/>
                  </a:moveTo>
                  <a:lnTo>
                    <a:pt x="28" y="503"/>
                  </a:lnTo>
                  <a:lnTo>
                    <a:pt x="21" y="489"/>
                  </a:lnTo>
                  <a:lnTo>
                    <a:pt x="14" y="475"/>
                  </a:lnTo>
                  <a:lnTo>
                    <a:pt x="0" y="461"/>
                  </a:lnTo>
                  <a:lnTo>
                    <a:pt x="120" y="355"/>
                  </a:lnTo>
                  <a:lnTo>
                    <a:pt x="135" y="312"/>
                  </a:lnTo>
                  <a:lnTo>
                    <a:pt x="120" y="298"/>
                  </a:lnTo>
                  <a:lnTo>
                    <a:pt x="113" y="312"/>
                  </a:lnTo>
                  <a:lnTo>
                    <a:pt x="106" y="298"/>
                  </a:lnTo>
                  <a:lnTo>
                    <a:pt x="113" y="277"/>
                  </a:lnTo>
                  <a:lnTo>
                    <a:pt x="135" y="241"/>
                  </a:lnTo>
                  <a:lnTo>
                    <a:pt x="149" y="248"/>
                  </a:lnTo>
                  <a:lnTo>
                    <a:pt x="156" y="234"/>
                  </a:lnTo>
                  <a:lnTo>
                    <a:pt x="149" y="227"/>
                  </a:lnTo>
                  <a:lnTo>
                    <a:pt x="170" y="192"/>
                  </a:lnTo>
                  <a:lnTo>
                    <a:pt x="142" y="170"/>
                  </a:lnTo>
                  <a:lnTo>
                    <a:pt x="170" y="156"/>
                  </a:lnTo>
                  <a:lnTo>
                    <a:pt x="163" y="149"/>
                  </a:lnTo>
                  <a:lnTo>
                    <a:pt x="326" y="0"/>
                  </a:lnTo>
                  <a:lnTo>
                    <a:pt x="333" y="15"/>
                  </a:lnTo>
                  <a:lnTo>
                    <a:pt x="347" y="22"/>
                  </a:lnTo>
                  <a:lnTo>
                    <a:pt x="368" y="22"/>
                  </a:lnTo>
                  <a:lnTo>
                    <a:pt x="375" y="15"/>
                  </a:lnTo>
                  <a:lnTo>
                    <a:pt x="390" y="36"/>
                  </a:lnTo>
                  <a:lnTo>
                    <a:pt x="390" y="71"/>
                  </a:lnTo>
                  <a:lnTo>
                    <a:pt x="411" y="64"/>
                  </a:lnTo>
                  <a:lnTo>
                    <a:pt x="418" y="57"/>
                  </a:lnTo>
                  <a:lnTo>
                    <a:pt x="425" y="57"/>
                  </a:lnTo>
                  <a:lnTo>
                    <a:pt x="453" y="50"/>
                  </a:lnTo>
                  <a:lnTo>
                    <a:pt x="453" y="64"/>
                  </a:lnTo>
                  <a:lnTo>
                    <a:pt x="453" y="92"/>
                  </a:lnTo>
                  <a:lnTo>
                    <a:pt x="475" y="92"/>
                  </a:lnTo>
                  <a:lnTo>
                    <a:pt x="482" y="100"/>
                  </a:lnTo>
                  <a:lnTo>
                    <a:pt x="503" y="114"/>
                  </a:lnTo>
                  <a:lnTo>
                    <a:pt x="517" y="100"/>
                  </a:lnTo>
                  <a:lnTo>
                    <a:pt x="517" y="121"/>
                  </a:lnTo>
                  <a:lnTo>
                    <a:pt x="531" y="135"/>
                  </a:lnTo>
                  <a:lnTo>
                    <a:pt x="538" y="156"/>
                  </a:lnTo>
                  <a:lnTo>
                    <a:pt x="553" y="177"/>
                  </a:lnTo>
                  <a:lnTo>
                    <a:pt x="567" y="192"/>
                  </a:lnTo>
                  <a:lnTo>
                    <a:pt x="581" y="199"/>
                  </a:lnTo>
                  <a:lnTo>
                    <a:pt x="602" y="220"/>
                  </a:lnTo>
                  <a:lnTo>
                    <a:pt x="624" y="227"/>
                  </a:lnTo>
                  <a:lnTo>
                    <a:pt x="645" y="241"/>
                  </a:lnTo>
                  <a:lnTo>
                    <a:pt x="666" y="255"/>
                  </a:lnTo>
                  <a:lnTo>
                    <a:pt x="687" y="270"/>
                  </a:lnTo>
                  <a:lnTo>
                    <a:pt x="709" y="291"/>
                  </a:lnTo>
                  <a:lnTo>
                    <a:pt x="709" y="312"/>
                  </a:lnTo>
                  <a:lnTo>
                    <a:pt x="723" y="326"/>
                  </a:lnTo>
                  <a:lnTo>
                    <a:pt x="723" y="340"/>
                  </a:lnTo>
                  <a:lnTo>
                    <a:pt x="730" y="355"/>
                  </a:lnTo>
                  <a:lnTo>
                    <a:pt x="730" y="369"/>
                  </a:lnTo>
                  <a:lnTo>
                    <a:pt x="744" y="383"/>
                  </a:lnTo>
                  <a:lnTo>
                    <a:pt x="737" y="397"/>
                  </a:lnTo>
                  <a:lnTo>
                    <a:pt x="730" y="418"/>
                  </a:lnTo>
                  <a:lnTo>
                    <a:pt x="730" y="433"/>
                  </a:lnTo>
                  <a:lnTo>
                    <a:pt x="758" y="426"/>
                  </a:lnTo>
                  <a:lnTo>
                    <a:pt x="765" y="418"/>
                  </a:lnTo>
                  <a:lnTo>
                    <a:pt x="779" y="426"/>
                  </a:lnTo>
                  <a:lnTo>
                    <a:pt x="801" y="411"/>
                  </a:lnTo>
                  <a:lnTo>
                    <a:pt x="815" y="404"/>
                  </a:lnTo>
                  <a:lnTo>
                    <a:pt x="829" y="404"/>
                  </a:lnTo>
                  <a:lnTo>
                    <a:pt x="843" y="404"/>
                  </a:lnTo>
                  <a:lnTo>
                    <a:pt x="857" y="411"/>
                  </a:lnTo>
                  <a:lnTo>
                    <a:pt x="857" y="433"/>
                  </a:lnTo>
                  <a:lnTo>
                    <a:pt x="850" y="447"/>
                  </a:lnTo>
                  <a:lnTo>
                    <a:pt x="864" y="475"/>
                  </a:lnTo>
                  <a:lnTo>
                    <a:pt x="872" y="482"/>
                  </a:lnTo>
                  <a:lnTo>
                    <a:pt x="879" y="511"/>
                  </a:lnTo>
                  <a:lnTo>
                    <a:pt x="900" y="518"/>
                  </a:lnTo>
                  <a:lnTo>
                    <a:pt x="907" y="503"/>
                  </a:lnTo>
                  <a:lnTo>
                    <a:pt x="914" y="511"/>
                  </a:lnTo>
                  <a:lnTo>
                    <a:pt x="914" y="496"/>
                  </a:lnTo>
                  <a:lnTo>
                    <a:pt x="921" y="482"/>
                  </a:lnTo>
                  <a:lnTo>
                    <a:pt x="928" y="489"/>
                  </a:lnTo>
                  <a:lnTo>
                    <a:pt x="949" y="475"/>
                  </a:lnTo>
                  <a:lnTo>
                    <a:pt x="949" y="489"/>
                  </a:lnTo>
                  <a:lnTo>
                    <a:pt x="957" y="496"/>
                  </a:lnTo>
                  <a:lnTo>
                    <a:pt x="971" y="496"/>
                  </a:lnTo>
                  <a:lnTo>
                    <a:pt x="992" y="496"/>
                  </a:lnTo>
                  <a:lnTo>
                    <a:pt x="1006" y="503"/>
                  </a:lnTo>
                  <a:lnTo>
                    <a:pt x="992" y="518"/>
                  </a:lnTo>
                  <a:lnTo>
                    <a:pt x="971" y="539"/>
                  </a:lnTo>
                  <a:lnTo>
                    <a:pt x="978" y="546"/>
                  </a:lnTo>
                  <a:lnTo>
                    <a:pt x="964" y="567"/>
                  </a:lnTo>
                  <a:lnTo>
                    <a:pt x="978" y="589"/>
                  </a:lnTo>
                  <a:lnTo>
                    <a:pt x="971" y="603"/>
                  </a:lnTo>
                  <a:lnTo>
                    <a:pt x="971" y="617"/>
                  </a:lnTo>
                  <a:lnTo>
                    <a:pt x="957" y="652"/>
                  </a:lnTo>
                  <a:lnTo>
                    <a:pt x="942" y="666"/>
                  </a:lnTo>
                  <a:lnTo>
                    <a:pt x="921" y="688"/>
                  </a:lnTo>
                  <a:lnTo>
                    <a:pt x="900" y="716"/>
                  </a:lnTo>
                  <a:lnTo>
                    <a:pt x="900" y="737"/>
                  </a:lnTo>
                  <a:lnTo>
                    <a:pt x="914" y="752"/>
                  </a:lnTo>
                  <a:lnTo>
                    <a:pt x="928" y="794"/>
                  </a:lnTo>
                  <a:lnTo>
                    <a:pt x="921" y="815"/>
                  </a:lnTo>
                  <a:lnTo>
                    <a:pt x="928" y="829"/>
                  </a:lnTo>
                  <a:lnTo>
                    <a:pt x="949" y="837"/>
                  </a:lnTo>
                  <a:lnTo>
                    <a:pt x="964" y="837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2" name="Freeform 18"/>
            <p:cNvSpPr>
              <a:spLocks/>
            </p:cNvSpPr>
            <p:nvPr/>
          </p:nvSpPr>
          <p:spPr bwMode="auto">
            <a:xfrm>
              <a:off x="2587" y="3720"/>
              <a:ext cx="460" cy="900"/>
            </a:xfrm>
            <a:custGeom>
              <a:avLst/>
              <a:gdLst/>
              <a:ahLst/>
              <a:cxnLst>
                <a:cxn ang="0">
                  <a:pos x="255" y="8"/>
                </a:cxn>
                <a:cxn ang="0">
                  <a:pos x="269" y="0"/>
                </a:cxn>
                <a:cxn ang="0">
                  <a:pos x="290" y="29"/>
                </a:cxn>
                <a:cxn ang="0">
                  <a:pos x="297" y="29"/>
                </a:cxn>
                <a:cxn ang="0">
                  <a:pos x="311" y="50"/>
                </a:cxn>
                <a:cxn ang="0">
                  <a:pos x="318" y="71"/>
                </a:cxn>
                <a:cxn ang="0">
                  <a:pos x="326" y="93"/>
                </a:cxn>
                <a:cxn ang="0">
                  <a:pos x="326" y="114"/>
                </a:cxn>
                <a:cxn ang="0">
                  <a:pos x="333" y="121"/>
                </a:cxn>
                <a:cxn ang="0">
                  <a:pos x="347" y="135"/>
                </a:cxn>
                <a:cxn ang="0">
                  <a:pos x="361" y="156"/>
                </a:cxn>
                <a:cxn ang="0">
                  <a:pos x="382" y="156"/>
                </a:cxn>
                <a:cxn ang="0">
                  <a:pos x="418" y="171"/>
                </a:cxn>
                <a:cxn ang="0">
                  <a:pos x="425" y="192"/>
                </a:cxn>
                <a:cxn ang="0">
                  <a:pos x="432" y="206"/>
                </a:cxn>
                <a:cxn ang="0">
                  <a:pos x="453" y="270"/>
                </a:cxn>
                <a:cxn ang="0">
                  <a:pos x="460" y="284"/>
                </a:cxn>
                <a:cxn ang="0">
                  <a:pos x="453" y="298"/>
                </a:cxn>
                <a:cxn ang="0">
                  <a:pos x="446" y="326"/>
                </a:cxn>
                <a:cxn ang="0">
                  <a:pos x="453" y="355"/>
                </a:cxn>
                <a:cxn ang="0">
                  <a:pos x="453" y="397"/>
                </a:cxn>
                <a:cxn ang="0">
                  <a:pos x="446" y="440"/>
                </a:cxn>
                <a:cxn ang="0">
                  <a:pos x="446" y="475"/>
                </a:cxn>
                <a:cxn ang="0">
                  <a:pos x="439" y="511"/>
                </a:cxn>
                <a:cxn ang="0">
                  <a:pos x="432" y="532"/>
                </a:cxn>
                <a:cxn ang="0">
                  <a:pos x="425" y="553"/>
                </a:cxn>
                <a:cxn ang="0">
                  <a:pos x="418" y="567"/>
                </a:cxn>
                <a:cxn ang="0">
                  <a:pos x="403" y="582"/>
                </a:cxn>
                <a:cxn ang="0">
                  <a:pos x="389" y="582"/>
                </a:cxn>
                <a:cxn ang="0">
                  <a:pos x="368" y="589"/>
                </a:cxn>
                <a:cxn ang="0">
                  <a:pos x="354" y="589"/>
                </a:cxn>
                <a:cxn ang="0">
                  <a:pos x="340" y="596"/>
                </a:cxn>
                <a:cxn ang="0">
                  <a:pos x="326" y="617"/>
                </a:cxn>
                <a:cxn ang="0">
                  <a:pos x="304" y="638"/>
                </a:cxn>
                <a:cxn ang="0">
                  <a:pos x="290" y="645"/>
                </a:cxn>
                <a:cxn ang="0">
                  <a:pos x="283" y="660"/>
                </a:cxn>
                <a:cxn ang="0">
                  <a:pos x="276" y="674"/>
                </a:cxn>
                <a:cxn ang="0">
                  <a:pos x="290" y="709"/>
                </a:cxn>
                <a:cxn ang="0">
                  <a:pos x="297" y="730"/>
                </a:cxn>
                <a:cxn ang="0">
                  <a:pos x="255" y="780"/>
                </a:cxn>
                <a:cxn ang="0">
                  <a:pos x="226" y="787"/>
                </a:cxn>
                <a:cxn ang="0">
                  <a:pos x="212" y="808"/>
                </a:cxn>
                <a:cxn ang="0">
                  <a:pos x="198" y="830"/>
                </a:cxn>
                <a:cxn ang="0">
                  <a:pos x="184" y="844"/>
                </a:cxn>
                <a:cxn ang="0">
                  <a:pos x="155" y="858"/>
                </a:cxn>
                <a:cxn ang="0">
                  <a:pos x="148" y="872"/>
                </a:cxn>
                <a:cxn ang="0">
                  <a:pos x="127" y="900"/>
                </a:cxn>
                <a:cxn ang="0">
                  <a:pos x="113" y="900"/>
                </a:cxn>
                <a:cxn ang="0">
                  <a:pos x="85" y="893"/>
                </a:cxn>
                <a:cxn ang="0">
                  <a:pos x="42" y="893"/>
                </a:cxn>
                <a:cxn ang="0">
                  <a:pos x="21" y="900"/>
                </a:cxn>
                <a:cxn ang="0">
                  <a:pos x="0" y="893"/>
                </a:cxn>
              </a:cxnLst>
              <a:rect l="0" t="0" r="r" b="b"/>
              <a:pathLst>
                <a:path w="460" h="900">
                  <a:moveTo>
                    <a:pt x="255" y="8"/>
                  </a:moveTo>
                  <a:lnTo>
                    <a:pt x="269" y="0"/>
                  </a:lnTo>
                  <a:lnTo>
                    <a:pt x="290" y="29"/>
                  </a:lnTo>
                  <a:lnTo>
                    <a:pt x="297" y="29"/>
                  </a:lnTo>
                  <a:lnTo>
                    <a:pt x="311" y="50"/>
                  </a:lnTo>
                  <a:lnTo>
                    <a:pt x="318" y="71"/>
                  </a:lnTo>
                  <a:lnTo>
                    <a:pt x="326" y="93"/>
                  </a:lnTo>
                  <a:lnTo>
                    <a:pt x="326" y="114"/>
                  </a:lnTo>
                  <a:lnTo>
                    <a:pt x="333" y="121"/>
                  </a:lnTo>
                  <a:lnTo>
                    <a:pt x="347" y="135"/>
                  </a:lnTo>
                  <a:lnTo>
                    <a:pt x="361" y="156"/>
                  </a:lnTo>
                  <a:lnTo>
                    <a:pt x="382" y="156"/>
                  </a:lnTo>
                  <a:lnTo>
                    <a:pt x="418" y="171"/>
                  </a:lnTo>
                  <a:lnTo>
                    <a:pt x="425" y="192"/>
                  </a:lnTo>
                  <a:lnTo>
                    <a:pt x="432" y="206"/>
                  </a:lnTo>
                  <a:lnTo>
                    <a:pt x="453" y="270"/>
                  </a:lnTo>
                  <a:lnTo>
                    <a:pt x="460" y="284"/>
                  </a:lnTo>
                  <a:lnTo>
                    <a:pt x="453" y="298"/>
                  </a:lnTo>
                  <a:lnTo>
                    <a:pt x="446" y="326"/>
                  </a:lnTo>
                  <a:lnTo>
                    <a:pt x="453" y="355"/>
                  </a:lnTo>
                  <a:lnTo>
                    <a:pt x="453" y="397"/>
                  </a:lnTo>
                  <a:lnTo>
                    <a:pt x="446" y="440"/>
                  </a:lnTo>
                  <a:lnTo>
                    <a:pt x="446" y="475"/>
                  </a:lnTo>
                  <a:lnTo>
                    <a:pt x="439" y="511"/>
                  </a:lnTo>
                  <a:lnTo>
                    <a:pt x="432" y="532"/>
                  </a:lnTo>
                  <a:lnTo>
                    <a:pt x="425" y="553"/>
                  </a:lnTo>
                  <a:lnTo>
                    <a:pt x="418" y="567"/>
                  </a:lnTo>
                  <a:lnTo>
                    <a:pt x="403" y="582"/>
                  </a:lnTo>
                  <a:lnTo>
                    <a:pt x="389" y="582"/>
                  </a:lnTo>
                  <a:lnTo>
                    <a:pt x="368" y="589"/>
                  </a:lnTo>
                  <a:lnTo>
                    <a:pt x="354" y="589"/>
                  </a:lnTo>
                  <a:lnTo>
                    <a:pt x="340" y="596"/>
                  </a:lnTo>
                  <a:lnTo>
                    <a:pt x="326" y="617"/>
                  </a:lnTo>
                  <a:lnTo>
                    <a:pt x="304" y="638"/>
                  </a:lnTo>
                  <a:lnTo>
                    <a:pt x="290" y="645"/>
                  </a:lnTo>
                  <a:lnTo>
                    <a:pt x="283" y="660"/>
                  </a:lnTo>
                  <a:lnTo>
                    <a:pt x="276" y="674"/>
                  </a:lnTo>
                  <a:lnTo>
                    <a:pt x="290" y="709"/>
                  </a:lnTo>
                  <a:lnTo>
                    <a:pt x="297" y="730"/>
                  </a:lnTo>
                  <a:lnTo>
                    <a:pt x="255" y="780"/>
                  </a:lnTo>
                  <a:lnTo>
                    <a:pt x="226" y="787"/>
                  </a:lnTo>
                  <a:lnTo>
                    <a:pt x="212" y="808"/>
                  </a:lnTo>
                  <a:lnTo>
                    <a:pt x="198" y="830"/>
                  </a:lnTo>
                  <a:lnTo>
                    <a:pt x="184" y="844"/>
                  </a:lnTo>
                  <a:lnTo>
                    <a:pt x="155" y="858"/>
                  </a:lnTo>
                  <a:lnTo>
                    <a:pt x="148" y="872"/>
                  </a:lnTo>
                  <a:lnTo>
                    <a:pt x="127" y="900"/>
                  </a:lnTo>
                  <a:lnTo>
                    <a:pt x="113" y="900"/>
                  </a:lnTo>
                  <a:lnTo>
                    <a:pt x="85" y="893"/>
                  </a:lnTo>
                  <a:lnTo>
                    <a:pt x="42" y="893"/>
                  </a:lnTo>
                  <a:lnTo>
                    <a:pt x="21" y="900"/>
                  </a:lnTo>
                  <a:lnTo>
                    <a:pt x="0" y="893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3" name="Freeform 19"/>
            <p:cNvSpPr>
              <a:spLocks noEditPoints="1"/>
            </p:cNvSpPr>
            <p:nvPr/>
          </p:nvSpPr>
          <p:spPr bwMode="auto">
            <a:xfrm>
              <a:off x="588" y="3239"/>
              <a:ext cx="2013" cy="1842"/>
            </a:xfrm>
            <a:custGeom>
              <a:avLst/>
              <a:gdLst/>
              <a:ahLst/>
              <a:cxnLst>
                <a:cxn ang="0">
                  <a:pos x="1042" y="297"/>
                </a:cxn>
                <a:cxn ang="0">
                  <a:pos x="50" y="595"/>
                </a:cxn>
                <a:cxn ang="0">
                  <a:pos x="192" y="389"/>
                </a:cxn>
                <a:cxn ang="0">
                  <a:pos x="425" y="347"/>
                </a:cxn>
                <a:cxn ang="0">
                  <a:pos x="560" y="99"/>
                </a:cxn>
                <a:cxn ang="0">
                  <a:pos x="836" y="35"/>
                </a:cxn>
                <a:cxn ang="0">
                  <a:pos x="893" y="70"/>
                </a:cxn>
                <a:cxn ang="0">
                  <a:pos x="985" y="276"/>
                </a:cxn>
                <a:cxn ang="0">
                  <a:pos x="936" y="411"/>
                </a:cxn>
                <a:cxn ang="0">
                  <a:pos x="801" y="510"/>
                </a:cxn>
                <a:cxn ang="0">
                  <a:pos x="843" y="616"/>
                </a:cxn>
                <a:cxn ang="0">
                  <a:pos x="978" y="588"/>
                </a:cxn>
                <a:cxn ang="0">
                  <a:pos x="1070" y="446"/>
                </a:cxn>
                <a:cxn ang="0">
                  <a:pos x="1219" y="510"/>
                </a:cxn>
                <a:cxn ang="0">
                  <a:pos x="1219" y="630"/>
                </a:cxn>
                <a:cxn ang="0">
                  <a:pos x="1226" y="666"/>
                </a:cxn>
                <a:cxn ang="0">
                  <a:pos x="1162" y="744"/>
                </a:cxn>
                <a:cxn ang="0">
                  <a:pos x="1035" y="729"/>
                </a:cxn>
                <a:cxn ang="0">
                  <a:pos x="1283" y="885"/>
                </a:cxn>
                <a:cxn ang="0">
                  <a:pos x="1432" y="892"/>
                </a:cxn>
                <a:cxn ang="0">
                  <a:pos x="1538" y="892"/>
                </a:cxn>
                <a:cxn ang="0">
                  <a:pos x="1602" y="907"/>
                </a:cxn>
                <a:cxn ang="0">
                  <a:pos x="1658" y="963"/>
                </a:cxn>
                <a:cxn ang="0">
                  <a:pos x="1715" y="1063"/>
                </a:cxn>
                <a:cxn ang="0">
                  <a:pos x="1807" y="1105"/>
                </a:cxn>
                <a:cxn ang="0">
                  <a:pos x="1821" y="1218"/>
                </a:cxn>
                <a:cxn ang="0">
                  <a:pos x="1843" y="1318"/>
                </a:cxn>
                <a:cxn ang="0">
                  <a:pos x="1984" y="1374"/>
                </a:cxn>
                <a:cxn ang="0">
                  <a:pos x="1892" y="1552"/>
                </a:cxn>
                <a:cxn ang="0">
                  <a:pos x="1984" y="1821"/>
                </a:cxn>
                <a:cxn ang="0">
                  <a:pos x="1793" y="1800"/>
                </a:cxn>
                <a:cxn ang="0">
                  <a:pos x="1680" y="1778"/>
                </a:cxn>
                <a:cxn ang="0">
                  <a:pos x="1502" y="1686"/>
                </a:cxn>
                <a:cxn ang="0">
                  <a:pos x="1446" y="1665"/>
                </a:cxn>
                <a:cxn ang="0">
                  <a:pos x="1382" y="1665"/>
                </a:cxn>
                <a:cxn ang="0">
                  <a:pos x="1347" y="1594"/>
                </a:cxn>
                <a:cxn ang="0">
                  <a:pos x="1283" y="1544"/>
                </a:cxn>
                <a:cxn ang="0">
                  <a:pos x="1247" y="1516"/>
                </a:cxn>
                <a:cxn ang="0">
                  <a:pos x="1198" y="1509"/>
                </a:cxn>
                <a:cxn ang="0">
                  <a:pos x="1177" y="1495"/>
                </a:cxn>
                <a:cxn ang="0">
                  <a:pos x="1084" y="1559"/>
                </a:cxn>
                <a:cxn ang="0">
                  <a:pos x="964" y="1488"/>
                </a:cxn>
                <a:cxn ang="0">
                  <a:pos x="893" y="1445"/>
                </a:cxn>
                <a:cxn ang="0">
                  <a:pos x="808" y="1381"/>
                </a:cxn>
                <a:cxn ang="0">
                  <a:pos x="680" y="1296"/>
                </a:cxn>
                <a:cxn ang="0">
                  <a:pos x="581" y="1268"/>
                </a:cxn>
                <a:cxn ang="0">
                  <a:pos x="503" y="1240"/>
                </a:cxn>
                <a:cxn ang="0">
                  <a:pos x="390" y="1204"/>
                </a:cxn>
                <a:cxn ang="0">
                  <a:pos x="362" y="1211"/>
                </a:cxn>
                <a:cxn ang="0">
                  <a:pos x="149" y="1141"/>
                </a:cxn>
                <a:cxn ang="0">
                  <a:pos x="142" y="1013"/>
                </a:cxn>
                <a:cxn ang="0">
                  <a:pos x="135" y="878"/>
                </a:cxn>
                <a:cxn ang="0">
                  <a:pos x="574" y="1041"/>
                </a:cxn>
                <a:cxn ang="0">
                  <a:pos x="659" y="956"/>
                </a:cxn>
                <a:cxn ang="0">
                  <a:pos x="737" y="907"/>
                </a:cxn>
                <a:cxn ang="0">
                  <a:pos x="758" y="928"/>
                </a:cxn>
                <a:cxn ang="0">
                  <a:pos x="716" y="970"/>
                </a:cxn>
                <a:cxn ang="0">
                  <a:pos x="666" y="1027"/>
                </a:cxn>
                <a:cxn ang="0">
                  <a:pos x="610" y="1048"/>
                </a:cxn>
                <a:cxn ang="0">
                  <a:pos x="376" y="1077"/>
                </a:cxn>
                <a:cxn ang="0">
                  <a:pos x="1120" y="567"/>
                </a:cxn>
                <a:cxn ang="0">
                  <a:pos x="1155" y="517"/>
                </a:cxn>
                <a:cxn ang="0">
                  <a:pos x="1141" y="559"/>
                </a:cxn>
              </a:cxnLst>
              <a:rect l="0" t="0" r="r" b="b"/>
              <a:pathLst>
                <a:path w="2013" h="1842">
                  <a:moveTo>
                    <a:pt x="1035" y="276"/>
                  </a:moveTo>
                  <a:lnTo>
                    <a:pt x="1063" y="276"/>
                  </a:lnTo>
                  <a:lnTo>
                    <a:pt x="1091" y="269"/>
                  </a:lnTo>
                  <a:lnTo>
                    <a:pt x="1106" y="304"/>
                  </a:lnTo>
                  <a:lnTo>
                    <a:pt x="1091" y="311"/>
                  </a:lnTo>
                  <a:lnTo>
                    <a:pt x="1077" y="311"/>
                  </a:lnTo>
                  <a:lnTo>
                    <a:pt x="1056" y="311"/>
                  </a:lnTo>
                  <a:lnTo>
                    <a:pt x="1049" y="304"/>
                  </a:lnTo>
                  <a:lnTo>
                    <a:pt x="1042" y="297"/>
                  </a:lnTo>
                  <a:lnTo>
                    <a:pt x="1035" y="297"/>
                  </a:lnTo>
                  <a:lnTo>
                    <a:pt x="1035" y="276"/>
                  </a:lnTo>
                  <a:close/>
                  <a:moveTo>
                    <a:pt x="0" y="815"/>
                  </a:moveTo>
                  <a:lnTo>
                    <a:pt x="36" y="772"/>
                  </a:lnTo>
                  <a:lnTo>
                    <a:pt x="50" y="715"/>
                  </a:lnTo>
                  <a:lnTo>
                    <a:pt x="43" y="673"/>
                  </a:lnTo>
                  <a:lnTo>
                    <a:pt x="43" y="659"/>
                  </a:lnTo>
                  <a:lnTo>
                    <a:pt x="50" y="630"/>
                  </a:lnTo>
                  <a:lnTo>
                    <a:pt x="50" y="595"/>
                  </a:lnTo>
                  <a:lnTo>
                    <a:pt x="50" y="559"/>
                  </a:lnTo>
                  <a:lnTo>
                    <a:pt x="50" y="517"/>
                  </a:lnTo>
                  <a:lnTo>
                    <a:pt x="64" y="474"/>
                  </a:lnTo>
                  <a:lnTo>
                    <a:pt x="71" y="453"/>
                  </a:lnTo>
                  <a:lnTo>
                    <a:pt x="71" y="446"/>
                  </a:lnTo>
                  <a:lnTo>
                    <a:pt x="92" y="425"/>
                  </a:lnTo>
                  <a:lnTo>
                    <a:pt x="128" y="396"/>
                  </a:lnTo>
                  <a:lnTo>
                    <a:pt x="163" y="389"/>
                  </a:lnTo>
                  <a:lnTo>
                    <a:pt x="192" y="389"/>
                  </a:lnTo>
                  <a:lnTo>
                    <a:pt x="220" y="396"/>
                  </a:lnTo>
                  <a:lnTo>
                    <a:pt x="262" y="411"/>
                  </a:lnTo>
                  <a:lnTo>
                    <a:pt x="305" y="418"/>
                  </a:lnTo>
                  <a:lnTo>
                    <a:pt x="340" y="418"/>
                  </a:lnTo>
                  <a:lnTo>
                    <a:pt x="362" y="396"/>
                  </a:lnTo>
                  <a:lnTo>
                    <a:pt x="390" y="375"/>
                  </a:lnTo>
                  <a:lnTo>
                    <a:pt x="404" y="368"/>
                  </a:lnTo>
                  <a:lnTo>
                    <a:pt x="411" y="368"/>
                  </a:lnTo>
                  <a:lnTo>
                    <a:pt x="425" y="347"/>
                  </a:lnTo>
                  <a:lnTo>
                    <a:pt x="440" y="304"/>
                  </a:lnTo>
                  <a:lnTo>
                    <a:pt x="454" y="262"/>
                  </a:lnTo>
                  <a:lnTo>
                    <a:pt x="461" y="212"/>
                  </a:lnTo>
                  <a:lnTo>
                    <a:pt x="468" y="177"/>
                  </a:lnTo>
                  <a:lnTo>
                    <a:pt x="475" y="141"/>
                  </a:lnTo>
                  <a:lnTo>
                    <a:pt x="496" y="120"/>
                  </a:lnTo>
                  <a:lnTo>
                    <a:pt x="517" y="106"/>
                  </a:lnTo>
                  <a:lnTo>
                    <a:pt x="539" y="99"/>
                  </a:lnTo>
                  <a:lnTo>
                    <a:pt x="560" y="99"/>
                  </a:lnTo>
                  <a:lnTo>
                    <a:pt x="581" y="92"/>
                  </a:lnTo>
                  <a:lnTo>
                    <a:pt x="603" y="106"/>
                  </a:lnTo>
                  <a:lnTo>
                    <a:pt x="638" y="113"/>
                  </a:lnTo>
                  <a:lnTo>
                    <a:pt x="673" y="113"/>
                  </a:lnTo>
                  <a:lnTo>
                    <a:pt x="702" y="113"/>
                  </a:lnTo>
                  <a:lnTo>
                    <a:pt x="730" y="106"/>
                  </a:lnTo>
                  <a:lnTo>
                    <a:pt x="766" y="85"/>
                  </a:lnTo>
                  <a:lnTo>
                    <a:pt x="794" y="70"/>
                  </a:lnTo>
                  <a:lnTo>
                    <a:pt x="836" y="35"/>
                  </a:lnTo>
                  <a:lnTo>
                    <a:pt x="865" y="7"/>
                  </a:lnTo>
                  <a:lnTo>
                    <a:pt x="865" y="0"/>
                  </a:lnTo>
                  <a:lnTo>
                    <a:pt x="872" y="21"/>
                  </a:lnTo>
                  <a:lnTo>
                    <a:pt x="879" y="21"/>
                  </a:lnTo>
                  <a:lnTo>
                    <a:pt x="872" y="35"/>
                  </a:lnTo>
                  <a:lnTo>
                    <a:pt x="893" y="49"/>
                  </a:lnTo>
                  <a:lnTo>
                    <a:pt x="907" y="56"/>
                  </a:lnTo>
                  <a:lnTo>
                    <a:pt x="893" y="63"/>
                  </a:lnTo>
                  <a:lnTo>
                    <a:pt x="893" y="70"/>
                  </a:lnTo>
                  <a:lnTo>
                    <a:pt x="900" y="92"/>
                  </a:lnTo>
                  <a:lnTo>
                    <a:pt x="921" y="113"/>
                  </a:lnTo>
                  <a:lnTo>
                    <a:pt x="907" y="127"/>
                  </a:lnTo>
                  <a:lnTo>
                    <a:pt x="936" y="141"/>
                  </a:lnTo>
                  <a:lnTo>
                    <a:pt x="1006" y="205"/>
                  </a:lnTo>
                  <a:lnTo>
                    <a:pt x="1006" y="241"/>
                  </a:lnTo>
                  <a:lnTo>
                    <a:pt x="1014" y="248"/>
                  </a:lnTo>
                  <a:lnTo>
                    <a:pt x="999" y="269"/>
                  </a:lnTo>
                  <a:lnTo>
                    <a:pt x="985" y="276"/>
                  </a:lnTo>
                  <a:lnTo>
                    <a:pt x="971" y="276"/>
                  </a:lnTo>
                  <a:lnTo>
                    <a:pt x="950" y="283"/>
                  </a:lnTo>
                  <a:lnTo>
                    <a:pt x="936" y="297"/>
                  </a:lnTo>
                  <a:lnTo>
                    <a:pt x="928" y="311"/>
                  </a:lnTo>
                  <a:lnTo>
                    <a:pt x="914" y="318"/>
                  </a:lnTo>
                  <a:lnTo>
                    <a:pt x="914" y="340"/>
                  </a:lnTo>
                  <a:lnTo>
                    <a:pt x="907" y="368"/>
                  </a:lnTo>
                  <a:lnTo>
                    <a:pt x="950" y="382"/>
                  </a:lnTo>
                  <a:lnTo>
                    <a:pt x="936" y="411"/>
                  </a:lnTo>
                  <a:lnTo>
                    <a:pt x="893" y="396"/>
                  </a:lnTo>
                  <a:lnTo>
                    <a:pt x="886" y="411"/>
                  </a:lnTo>
                  <a:lnTo>
                    <a:pt x="872" y="446"/>
                  </a:lnTo>
                  <a:lnTo>
                    <a:pt x="851" y="453"/>
                  </a:lnTo>
                  <a:lnTo>
                    <a:pt x="822" y="467"/>
                  </a:lnTo>
                  <a:lnTo>
                    <a:pt x="808" y="489"/>
                  </a:lnTo>
                  <a:lnTo>
                    <a:pt x="815" y="496"/>
                  </a:lnTo>
                  <a:lnTo>
                    <a:pt x="808" y="510"/>
                  </a:lnTo>
                  <a:lnTo>
                    <a:pt x="801" y="510"/>
                  </a:lnTo>
                  <a:lnTo>
                    <a:pt x="794" y="517"/>
                  </a:lnTo>
                  <a:lnTo>
                    <a:pt x="801" y="531"/>
                  </a:lnTo>
                  <a:lnTo>
                    <a:pt x="801" y="552"/>
                  </a:lnTo>
                  <a:lnTo>
                    <a:pt x="815" y="567"/>
                  </a:lnTo>
                  <a:lnTo>
                    <a:pt x="836" y="559"/>
                  </a:lnTo>
                  <a:lnTo>
                    <a:pt x="836" y="581"/>
                  </a:lnTo>
                  <a:lnTo>
                    <a:pt x="822" y="588"/>
                  </a:lnTo>
                  <a:lnTo>
                    <a:pt x="822" y="609"/>
                  </a:lnTo>
                  <a:lnTo>
                    <a:pt x="843" y="616"/>
                  </a:lnTo>
                  <a:lnTo>
                    <a:pt x="858" y="623"/>
                  </a:lnTo>
                  <a:lnTo>
                    <a:pt x="865" y="637"/>
                  </a:lnTo>
                  <a:lnTo>
                    <a:pt x="900" y="567"/>
                  </a:lnTo>
                  <a:lnTo>
                    <a:pt x="914" y="567"/>
                  </a:lnTo>
                  <a:lnTo>
                    <a:pt x="928" y="574"/>
                  </a:lnTo>
                  <a:lnTo>
                    <a:pt x="943" y="581"/>
                  </a:lnTo>
                  <a:lnTo>
                    <a:pt x="957" y="581"/>
                  </a:lnTo>
                  <a:lnTo>
                    <a:pt x="964" y="581"/>
                  </a:lnTo>
                  <a:lnTo>
                    <a:pt x="978" y="588"/>
                  </a:lnTo>
                  <a:lnTo>
                    <a:pt x="978" y="581"/>
                  </a:lnTo>
                  <a:lnTo>
                    <a:pt x="992" y="588"/>
                  </a:lnTo>
                  <a:lnTo>
                    <a:pt x="1006" y="574"/>
                  </a:lnTo>
                  <a:lnTo>
                    <a:pt x="992" y="567"/>
                  </a:lnTo>
                  <a:lnTo>
                    <a:pt x="1035" y="510"/>
                  </a:lnTo>
                  <a:lnTo>
                    <a:pt x="1042" y="467"/>
                  </a:lnTo>
                  <a:lnTo>
                    <a:pt x="1063" y="432"/>
                  </a:lnTo>
                  <a:lnTo>
                    <a:pt x="1070" y="439"/>
                  </a:lnTo>
                  <a:lnTo>
                    <a:pt x="1070" y="446"/>
                  </a:lnTo>
                  <a:lnTo>
                    <a:pt x="1106" y="446"/>
                  </a:lnTo>
                  <a:lnTo>
                    <a:pt x="1148" y="467"/>
                  </a:lnTo>
                  <a:lnTo>
                    <a:pt x="1184" y="474"/>
                  </a:lnTo>
                  <a:lnTo>
                    <a:pt x="1184" y="481"/>
                  </a:lnTo>
                  <a:lnTo>
                    <a:pt x="1191" y="496"/>
                  </a:lnTo>
                  <a:lnTo>
                    <a:pt x="1205" y="496"/>
                  </a:lnTo>
                  <a:lnTo>
                    <a:pt x="1212" y="503"/>
                  </a:lnTo>
                  <a:lnTo>
                    <a:pt x="1219" y="496"/>
                  </a:lnTo>
                  <a:lnTo>
                    <a:pt x="1219" y="510"/>
                  </a:lnTo>
                  <a:lnTo>
                    <a:pt x="1219" y="531"/>
                  </a:lnTo>
                  <a:lnTo>
                    <a:pt x="1212" y="552"/>
                  </a:lnTo>
                  <a:lnTo>
                    <a:pt x="1219" y="559"/>
                  </a:lnTo>
                  <a:lnTo>
                    <a:pt x="1212" y="574"/>
                  </a:lnTo>
                  <a:lnTo>
                    <a:pt x="1205" y="588"/>
                  </a:lnTo>
                  <a:lnTo>
                    <a:pt x="1198" y="602"/>
                  </a:lnTo>
                  <a:lnTo>
                    <a:pt x="1198" y="609"/>
                  </a:lnTo>
                  <a:lnTo>
                    <a:pt x="1205" y="623"/>
                  </a:lnTo>
                  <a:lnTo>
                    <a:pt x="1219" y="630"/>
                  </a:lnTo>
                  <a:lnTo>
                    <a:pt x="1226" y="630"/>
                  </a:lnTo>
                  <a:lnTo>
                    <a:pt x="1240" y="616"/>
                  </a:lnTo>
                  <a:lnTo>
                    <a:pt x="1254" y="616"/>
                  </a:lnTo>
                  <a:lnTo>
                    <a:pt x="1269" y="616"/>
                  </a:lnTo>
                  <a:lnTo>
                    <a:pt x="1262" y="630"/>
                  </a:lnTo>
                  <a:lnTo>
                    <a:pt x="1247" y="644"/>
                  </a:lnTo>
                  <a:lnTo>
                    <a:pt x="1233" y="659"/>
                  </a:lnTo>
                  <a:lnTo>
                    <a:pt x="1226" y="659"/>
                  </a:lnTo>
                  <a:lnTo>
                    <a:pt x="1226" y="666"/>
                  </a:lnTo>
                  <a:lnTo>
                    <a:pt x="1226" y="680"/>
                  </a:lnTo>
                  <a:lnTo>
                    <a:pt x="1226" y="694"/>
                  </a:lnTo>
                  <a:lnTo>
                    <a:pt x="1219" y="708"/>
                  </a:lnTo>
                  <a:lnTo>
                    <a:pt x="1205" y="722"/>
                  </a:lnTo>
                  <a:lnTo>
                    <a:pt x="1205" y="729"/>
                  </a:lnTo>
                  <a:lnTo>
                    <a:pt x="1205" y="737"/>
                  </a:lnTo>
                  <a:lnTo>
                    <a:pt x="1198" y="751"/>
                  </a:lnTo>
                  <a:lnTo>
                    <a:pt x="1162" y="737"/>
                  </a:lnTo>
                  <a:lnTo>
                    <a:pt x="1162" y="744"/>
                  </a:lnTo>
                  <a:lnTo>
                    <a:pt x="1141" y="737"/>
                  </a:lnTo>
                  <a:lnTo>
                    <a:pt x="1120" y="729"/>
                  </a:lnTo>
                  <a:lnTo>
                    <a:pt x="1134" y="687"/>
                  </a:lnTo>
                  <a:lnTo>
                    <a:pt x="1120" y="666"/>
                  </a:lnTo>
                  <a:lnTo>
                    <a:pt x="1106" y="680"/>
                  </a:lnTo>
                  <a:lnTo>
                    <a:pt x="1091" y="701"/>
                  </a:lnTo>
                  <a:lnTo>
                    <a:pt x="1070" y="687"/>
                  </a:lnTo>
                  <a:lnTo>
                    <a:pt x="1056" y="708"/>
                  </a:lnTo>
                  <a:lnTo>
                    <a:pt x="1035" y="729"/>
                  </a:lnTo>
                  <a:lnTo>
                    <a:pt x="1014" y="737"/>
                  </a:lnTo>
                  <a:lnTo>
                    <a:pt x="1006" y="751"/>
                  </a:lnTo>
                  <a:lnTo>
                    <a:pt x="1049" y="737"/>
                  </a:lnTo>
                  <a:lnTo>
                    <a:pt x="1042" y="772"/>
                  </a:lnTo>
                  <a:lnTo>
                    <a:pt x="1077" y="786"/>
                  </a:lnTo>
                  <a:lnTo>
                    <a:pt x="1134" y="793"/>
                  </a:lnTo>
                  <a:lnTo>
                    <a:pt x="1184" y="836"/>
                  </a:lnTo>
                  <a:lnTo>
                    <a:pt x="1226" y="857"/>
                  </a:lnTo>
                  <a:lnTo>
                    <a:pt x="1283" y="885"/>
                  </a:lnTo>
                  <a:lnTo>
                    <a:pt x="1290" y="864"/>
                  </a:lnTo>
                  <a:lnTo>
                    <a:pt x="1311" y="864"/>
                  </a:lnTo>
                  <a:lnTo>
                    <a:pt x="1354" y="878"/>
                  </a:lnTo>
                  <a:lnTo>
                    <a:pt x="1354" y="864"/>
                  </a:lnTo>
                  <a:lnTo>
                    <a:pt x="1361" y="857"/>
                  </a:lnTo>
                  <a:lnTo>
                    <a:pt x="1382" y="871"/>
                  </a:lnTo>
                  <a:lnTo>
                    <a:pt x="1403" y="878"/>
                  </a:lnTo>
                  <a:lnTo>
                    <a:pt x="1410" y="871"/>
                  </a:lnTo>
                  <a:lnTo>
                    <a:pt x="1432" y="892"/>
                  </a:lnTo>
                  <a:lnTo>
                    <a:pt x="1439" y="907"/>
                  </a:lnTo>
                  <a:lnTo>
                    <a:pt x="1446" y="907"/>
                  </a:lnTo>
                  <a:lnTo>
                    <a:pt x="1467" y="914"/>
                  </a:lnTo>
                  <a:lnTo>
                    <a:pt x="1467" y="928"/>
                  </a:lnTo>
                  <a:lnTo>
                    <a:pt x="1481" y="928"/>
                  </a:lnTo>
                  <a:lnTo>
                    <a:pt x="1481" y="914"/>
                  </a:lnTo>
                  <a:lnTo>
                    <a:pt x="1502" y="900"/>
                  </a:lnTo>
                  <a:lnTo>
                    <a:pt x="1510" y="907"/>
                  </a:lnTo>
                  <a:lnTo>
                    <a:pt x="1538" y="892"/>
                  </a:lnTo>
                  <a:lnTo>
                    <a:pt x="1559" y="892"/>
                  </a:lnTo>
                  <a:lnTo>
                    <a:pt x="1559" y="885"/>
                  </a:lnTo>
                  <a:lnTo>
                    <a:pt x="1573" y="864"/>
                  </a:lnTo>
                  <a:lnTo>
                    <a:pt x="1588" y="885"/>
                  </a:lnTo>
                  <a:lnTo>
                    <a:pt x="1580" y="928"/>
                  </a:lnTo>
                  <a:lnTo>
                    <a:pt x="1595" y="921"/>
                  </a:lnTo>
                  <a:lnTo>
                    <a:pt x="1595" y="914"/>
                  </a:lnTo>
                  <a:lnTo>
                    <a:pt x="1595" y="907"/>
                  </a:lnTo>
                  <a:lnTo>
                    <a:pt x="1602" y="907"/>
                  </a:lnTo>
                  <a:lnTo>
                    <a:pt x="1602" y="914"/>
                  </a:lnTo>
                  <a:lnTo>
                    <a:pt x="1609" y="921"/>
                  </a:lnTo>
                  <a:lnTo>
                    <a:pt x="1616" y="935"/>
                  </a:lnTo>
                  <a:lnTo>
                    <a:pt x="1623" y="935"/>
                  </a:lnTo>
                  <a:lnTo>
                    <a:pt x="1637" y="949"/>
                  </a:lnTo>
                  <a:lnTo>
                    <a:pt x="1630" y="956"/>
                  </a:lnTo>
                  <a:lnTo>
                    <a:pt x="1630" y="963"/>
                  </a:lnTo>
                  <a:lnTo>
                    <a:pt x="1637" y="963"/>
                  </a:lnTo>
                  <a:lnTo>
                    <a:pt x="1658" y="963"/>
                  </a:lnTo>
                  <a:lnTo>
                    <a:pt x="1665" y="963"/>
                  </a:lnTo>
                  <a:lnTo>
                    <a:pt x="1673" y="970"/>
                  </a:lnTo>
                  <a:lnTo>
                    <a:pt x="1680" y="985"/>
                  </a:lnTo>
                  <a:lnTo>
                    <a:pt x="1694" y="992"/>
                  </a:lnTo>
                  <a:lnTo>
                    <a:pt x="1701" y="999"/>
                  </a:lnTo>
                  <a:lnTo>
                    <a:pt x="1694" y="1034"/>
                  </a:lnTo>
                  <a:lnTo>
                    <a:pt x="1701" y="1041"/>
                  </a:lnTo>
                  <a:lnTo>
                    <a:pt x="1715" y="1055"/>
                  </a:lnTo>
                  <a:lnTo>
                    <a:pt x="1715" y="1063"/>
                  </a:lnTo>
                  <a:lnTo>
                    <a:pt x="1722" y="1070"/>
                  </a:lnTo>
                  <a:lnTo>
                    <a:pt x="1736" y="1084"/>
                  </a:lnTo>
                  <a:lnTo>
                    <a:pt x="1751" y="1098"/>
                  </a:lnTo>
                  <a:lnTo>
                    <a:pt x="1772" y="1098"/>
                  </a:lnTo>
                  <a:lnTo>
                    <a:pt x="1765" y="1091"/>
                  </a:lnTo>
                  <a:lnTo>
                    <a:pt x="1821" y="1041"/>
                  </a:lnTo>
                  <a:lnTo>
                    <a:pt x="1828" y="1070"/>
                  </a:lnTo>
                  <a:lnTo>
                    <a:pt x="1821" y="1091"/>
                  </a:lnTo>
                  <a:lnTo>
                    <a:pt x="1807" y="1105"/>
                  </a:lnTo>
                  <a:lnTo>
                    <a:pt x="1793" y="1119"/>
                  </a:lnTo>
                  <a:lnTo>
                    <a:pt x="1786" y="1133"/>
                  </a:lnTo>
                  <a:lnTo>
                    <a:pt x="1793" y="1141"/>
                  </a:lnTo>
                  <a:lnTo>
                    <a:pt x="1800" y="1148"/>
                  </a:lnTo>
                  <a:lnTo>
                    <a:pt x="1814" y="1148"/>
                  </a:lnTo>
                  <a:lnTo>
                    <a:pt x="1821" y="1148"/>
                  </a:lnTo>
                  <a:lnTo>
                    <a:pt x="1828" y="1155"/>
                  </a:lnTo>
                  <a:lnTo>
                    <a:pt x="1828" y="1190"/>
                  </a:lnTo>
                  <a:lnTo>
                    <a:pt x="1821" y="1218"/>
                  </a:lnTo>
                  <a:lnTo>
                    <a:pt x="1821" y="1233"/>
                  </a:lnTo>
                  <a:lnTo>
                    <a:pt x="1821" y="1247"/>
                  </a:lnTo>
                  <a:lnTo>
                    <a:pt x="1828" y="1254"/>
                  </a:lnTo>
                  <a:lnTo>
                    <a:pt x="1836" y="1261"/>
                  </a:lnTo>
                  <a:lnTo>
                    <a:pt x="1843" y="1268"/>
                  </a:lnTo>
                  <a:lnTo>
                    <a:pt x="1843" y="1282"/>
                  </a:lnTo>
                  <a:lnTo>
                    <a:pt x="1843" y="1296"/>
                  </a:lnTo>
                  <a:lnTo>
                    <a:pt x="1843" y="1304"/>
                  </a:lnTo>
                  <a:lnTo>
                    <a:pt x="1843" y="1318"/>
                  </a:lnTo>
                  <a:lnTo>
                    <a:pt x="1843" y="1332"/>
                  </a:lnTo>
                  <a:lnTo>
                    <a:pt x="1836" y="1360"/>
                  </a:lnTo>
                  <a:lnTo>
                    <a:pt x="1850" y="1374"/>
                  </a:lnTo>
                  <a:lnTo>
                    <a:pt x="1864" y="1381"/>
                  </a:lnTo>
                  <a:lnTo>
                    <a:pt x="1885" y="1389"/>
                  </a:lnTo>
                  <a:lnTo>
                    <a:pt x="1899" y="1396"/>
                  </a:lnTo>
                  <a:lnTo>
                    <a:pt x="1928" y="1389"/>
                  </a:lnTo>
                  <a:lnTo>
                    <a:pt x="1956" y="1374"/>
                  </a:lnTo>
                  <a:lnTo>
                    <a:pt x="1984" y="1374"/>
                  </a:lnTo>
                  <a:lnTo>
                    <a:pt x="1999" y="1374"/>
                  </a:lnTo>
                  <a:lnTo>
                    <a:pt x="2013" y="1445"/>
                  </a:lnTo>
                  <a:lnTo>
                    <a:pt x="1984" y="1452"/>
                  </a:lnTo>
                  <a:lnTo>
                    <a:pt x="1970" y="1445"/>
                  </a:lnTo>
                  <a:lnTo>
                    <a:pt x="1963" y="1452"/>
                  </a:lnTo>
                  <a:lnTo>
                    <a:pt x="1928" y="1474"/>
                  </a:lnTo>
                  <a:lnTo>
                    <a:pt x="1892" y="1495"/>
                  </a:lnTo>
                  <a:lnTo>
                    <a:pt x="1885" y="1502"/>
                  </a:lnTo>
                  <a:lnTo>
                    <a:pt x="1892" y="1552"/>
                  </a:lnTo>
                  <a:lnTo>
                    <a:pt x="1892" y="1608"/>
                  </a:lnTo>
                  <a:lnTo>
                    <a:pt x="1928" y="1637"/>
                  </a:lnTo>
                  <a:lnTo>
                    <a:pt x="1942" y="1644"/>
                  </a:lnTo>
                  <a:lnTo>
                    <a:pt x="1921" y="1707"/>
                  </a:lnTo>
                  <a:lnTo>
                    <a:pt x="1956" y="1736"/>
                  </a:lnTo>
                  <a:lnTo>
                    <a:pt x="1963" y="1757"/>
                  </a:lnTo>
                  <a:lnTo>
                    <a:pt x="1970" y="1771"/>
                  </a:lnTo>
                  <a:lnTo>
                    <a:pt x="1977" y="1800"/>
                  </a:lnTo>
                  <a:lnTo>
                    <a:pt x="1984" y="1821"/>
                  </a:lnTo>
                  <a:lnTo>
                    <a:pt x="1963" y="1828"/>
                  </a:lnTo>
                  <a:lnTo>
                    <a:pt x="1935" y="1842"/>
                  </a:lnTo>
                  <a:lnTo>
                    <a:pt x="1914" y="1835"/>
                  </a:lnTo>
                  <a:lnTo>
                    <a:pt x="1892" y="1842"/>
                  </a:lnTo>
                  <a:lnTo>
                    <a:pt x="1892" y="1821"/>
                  </a:lnTo>
                  <a:lnTo>
                    <a:pt x="1892" y="1785"/>
                  </a:lnTo>
                  <a:lnTo>
                    <a:pt x="1850" y="1778"/>
                  </a:lnTo>
                  <a:lnTo>
                    <a:pt x="1800" y="1764"/>
                  </a:lnTo>
                  <a:lnTo>
                    <a:pt x="1793" y="1800"/>
                  </a:lnTo>
                  <a:lnTo>
                    <a:pt x="1786" y="1800"/>
                  </a:lnTo>
                  <a:lnTo>
                    <a:pt x="1779" y="1800"/>
                  </a:lnTo>
                  <a:lnTo>
                    <a:pt x="1758" y="1785"/>
                  </a:lnTo>
                  <a:lnTo>
                    <a:pt x="1751" y="1785"/>
                  </a:lnTo>
                  <a:lnTo>
                    <a:pt x="1743" y="1778"/>
                  </a:lnTo>
                  <a:lnTo>
                    <a:pt x="1722" y="1778"/>
                  </a:lnTo>
                  <a:lnTo>
                    <a:pt x="1708" y="1778"/>
                  </a:lnTo>
                  <a:lnTo>
                    <a:pt x="1694" y="1778"/>
                  </a:lnTo>
                  <a:lnTo>
                    <a:pt x="1680" y="1778"/>
                  </a:lnTo>
                  <a:lnTo>
                    <a:pt x="1665" y="1778"/>
                  </a:lnTo>
                  <a:lnTo>
                    <a:pt x="1637" y="1778"/>
                  </a:lnTo>
                  <a:lnTo>
                    <a:pt x="1616" y="1778"/>
                  </a:lnTo>
                  <a:lnTo>
                    <a:pt x="1609" y="1785"/>
                  </a:lnTo>
                  <a:lnTo>
                    <a:pt x="1580" y="1757"/>
                  </a:lnTo>
                  <a:lnTo>
                    <a:pt x="1566" y="1743"/>
                  </a:lnTo>
                  <a:lnTo>
                    <a:pt x="1545" y="1722"/>
                  </a:lnTo>
                  <a:lnTo>
                    <a:pt x="1524" y="1700"/>
                  </a:lnTo>
                  <a:lnTo>
                    <a:pt x="1502" y="1686"/>
                  </a:lnTo>
                  <a:lnTo>
                    <a:pt x="1488" y="1672"/>
                  </a:lnTo>
                  <a:lnTo>
                    <a:pt x="1481" y="1658"/>
                  </a:lnTo>
                  <a:lnTo>
                    <a:pt x="1474" y="1658"/>
                  </a:lnTo>
                  <a:lnTo>
                    <a:pt x="1474" y="1665"/>
                  </a:lnTo>
                  <a:lnTo>
                    <a:pt x="1467" y="1672"/>
                  </a:lnTo>
                  <a:lnTo>
                    <a:pt x="1460" y="1672"/>
                  </a:lnTo>
                  <a:lnTo>
                    <a:pt x="1460" y="1665"/>
                  </a:lnTo>
                  <a:lnTo>
                    <a:pt x="1453" y="1665"/>
                  </a:lnTo>
                  <a:lnTo>
                    <a:pt x="1446" y="1665"/>
                  </a:lnTo>
                  <a:lnTo>
                    <a:pt x="1439" y="1665"/>
                  </a:lnTo>
                  <a:lnTo>
                    <a:pt x="1432" y="1665"/>
                  </a:lnTo>
                  <a:lnTo>
                    <a:pt x="1425" y="1672"/>
                  </a:lnTo>
                  <a:lnTo>
                    <a:pt x="1417" y="1672"/>
                  </a:lnTo>
                  <a:lnTo>
                    <a:pt x="1410" y="1679"/>
                  </a:lnTo>
                  <a:lnTo>
                    <a:pt x="1410" y="1672"/>
                  </a:lnTo>
                  <a:lnTo>
                    <a:pt x="1403" y="1672"/>
                  </a:lnTo>
                  <a:lnTo>
                    <a:pt x="1396" y="1672"/>
                  </a:lnTo>
                  <a:lnTo>
                    <a:pt x="1382" y="1665"/>
                  </a:lnTo>
                  <a:lnTo>
                    <a:pt x="1375" y="1665"/>
                  </a:lnTo>
                  <a:lnTo>
                    <a:pt x="1354" y="1658"/>
                  </a:lnTo>
                  <a:lnTo>
                    <a:pt x="1361" y="1629"/>
                  </a:lnTo>
                  <a:lnTo>
                    <a:pt x="1375" y="1601"/>
                  </a:lnTo>
                  <a:lnTo>
                    <a:pt x="1368" y="1601"/>
                  </a:lnTo>
                  <a:lnTo>
                    <a:pt x="1361" y="1601"/>
                  </a:lnTo>
                  <a:lnTo>
                    <a:pt x="1354" y="1601"/>
                  </a:lnTo>
                  <a:lnTo>
                    <a:pt x="1347" y="1601"/>
                  </a:lnTo>
                  <a:lnTo>
                    <a:pt x="1347" y="1594"/>
                  </a:lnTo>
                  <a:lnTo>
                    <a:pt x="1340" y="1580"/>
                  </a:lnTo>
                  <a:lnTo>
                    <a:pt x="1325" y="1566"/>
                  </a:lnTo>
                  <a:lnTo>
                    <a:pt x="1318" y="1559"/>
                  </a:lnTo>
                  <a:lnTo>
                    <a:pt x="1311" y="1559"/>
                  </a:lnTo>
                  <a:lnTo>
                    <a:pt x="1304" y="1559"/>
                  </a:lnTo>
                  <a:lnTo>
                    <a:pt x="1297" y="1559"/>
                  </a:lnTo>
                  <a:lnTo>
                    <a:pt x="1290" y="1552"/>
                  </a:lnTo>
                  <a:lnTo>
                    <a:pt x="1290" y="1544"/>
                  </a:lnTo>
                  <a:lnTo>
                    <a:pt x="1283" y="1544"/>
                  </a:lnTo>
                  <a:lnTo>
                    <a:pt x="1276" y="1544"/>
                  </a:lnTo>
                  <a:lnTo>
                    <a:pt x="1269" y="1544"/>
                  </a:lnTo>
                  <a:lnTo>
                    <a:pt x="1269" y="1537"/>
                  </a:lnTo>
                  <a:lnTo>
                    <a:pt x="1262" y="1530"/>
                  </a:lnTo>
                  <a:lnTo>
                    <a:pt x="1269" y="1530"/>
                  </a:lnTo>
                  <a:lnTo>
                    <a:pt x="1262" y="1523"/>
                  </a:lnTo>
                  <a:lnTo>
                    <a:pt x="1254" y="1523"/>
                  </a:lnTo>
                  <a:lnTo>
                    <a:pt x="1254" y="1516"/>
                  </a:lnTo>
                  <a:lnTo>
                    <a:pt x="1247" y="1516"/>
                  </a:lnTo>
                  <a:lnTo>
                    <a:pt x="1240" y="1516"/>
                  </a:lnTo>
                  <a:lnTo>
                    <a:pt x="1233" y="1516"/>
                  </a:lnTo>
                  <a:lnTo>
                    <a:pt x="1226" y="1509"/>
                  </a:lnTo>
                  <a:lnTo>
                    <a:pt x="1226" y="1516"/>
                  </a:lnTo>
                  <a:lnTo>
                    <a:pt x="1219" y="1516"/>
                  </a:lnTo>
                  <a:lnTo>
                    <a:pt x="1212" y="1516"/>
                  </a:lnTo>
                  <a:lnTo>
                    <a:pt x="1205" y="1516"/>
                  </a:lnTo>
                  <a:lnTo>
                    <a:pt x="1205" y="1509"/>
                  </a:lnTo>
                  <a:lnTo>
                    <a:pt x="1198" y="1509"/>
                  </a:lnTo>
                  <a:lnTo>
                    <a:pt x="1191" y="1509"/>
                  </a:lnTo>
                  <a:lnTo>
                    <a:pt x="1198" y="1502"/>
                  </a:lnTo>
                  <a:lnTo>
                    <a:pt x="1205" y="1495"/>
                  </a:lnTo>
                  <a:lnTo>
                    <a:pt x="1198" y="1495"/>
                  </a:lnTo>
                  <a:lnTo>
                    <a:pt x="1205" y="1488"/>
                  </a:lnTo>
                  <a:lnTo>
                    <a:pt x="1219" y="1481"/>
                  </a:lnTo>
                  <a:lnTo>
                    <a:pt x="1198" y="1481"/>
                  </a:lnTo>
                  <a:lnTo>
                    <a:pt x="1184" y="1481"/>
                  </a:lnTo>
                  <a:lnTo>
                    <a:pt x="1177" y="1495"/>
                  </a:lnTo>
                  <a:lnTo>
                    <a:pt x="1148" y="1502"/>
                  </a:lnTo>
                  <a:lnTo>
                    <a:pt x="1134" y="1502"/>
                  </a:lnTo>
                  <a:lnTo>
                    <a:pt x="1127" y="1495"/>
                  </a:lnTo>
                  <a:lnTo>
                    <a:pt x="1127" y="1502"/>
                  </a:lnTo>
                  <a:lnTo>
                    <a:pt x="1127" y="1509"/>
                  </a:lnTo>
                  <a:lnTo>
                    <a:pt x="1113" y="1502"/>
                  </a:lnTo>
                  <a:lnTo>
                    <a:pt x="1106" y="1509"/>
                  </a:lnTo>
                  <a:lnTo>
                    <a:pt x="1091" y="1537"/>
                  </a:lnTo>
                  <a:lnTo>
                    <a:pt x="1084" y="1559"/>
                  </a:lnTo>
                  <a:lnTo>
                    <a:pt x="1049" y="1544"/>
                  </a:lnTo>
                  <a:lnTo>
                    <a:pt x="1035" y="1544"/>
                  </a:lnTo>
                  <a:lnTo>
                    <a:pt x="1021" y="1544"/>
                  </a:lnTo>
                  <a:lnTo>
                    <a:pt x="1006" y="1537"/>
                  </a:lnTo>
                  <a:lnTo>
                    <a:pt x="985" y="1530"/>
                  </a:lnTo>
                  <a:lnTo>
                    <a:pt x="985" y="1523"/>
                  </a:lnTo>
                  <a:lnTo>
                    <a:pt x="978" y="1516"/>
                  </a:lnTo>
                  <a:lnTo>
                    <a:pt x="971" y="1502"/>
                  </a:lnTo>
                  <a:lnTo>
                    <a:pt x="964" y="1488"/>
                  </a:lnTo>
                  <a:lnTo>
                    <a:pt x="957" y="1495"/>
                  </a:lnTo>
                  <a:lnTo>
                    <a:pt x="950" y="1481"/>
                  </a:lnTo>
                  <a:lnTo>
                    <a:pt x="943" y="1488"/>
                  </a:lnTo>
                  <a:lnTo>
                    <a:pt x="921" y="1481"/>
                  </a:lnTo>
                  <a:lnTo>
                    <a:pt x="914" y="1481"/>
                  </a:lnTo>
                  <a:lnTo>
                    <a:pt x="907" y="1467"/>
                  </a:lnTo>
                  <a:lnTo>
                    <a:pt x="900" y="1459"/>
                  </a:lnTo>
                  <a:lnTo>
                    <a:pt x="900" y="1452"/>
                  </a:lnTo>
                  <a:lnTo>
                    <a:pt x="893" y="1445"/>
                  </a:lnTo>
                  <a:lnTo>
                    <a:pt x="886" y="1438"/>
                  </a:lnTo>
                  <a:lnTo>
                    <a:pt x="872" y="1438"/>
                  </a:lnTo>
                  <a:lnTo>
                    <a:pt x="865" y="1431"/>
                  </a:lnTo>
                  <a:lnTo>
                    <a:pt x="865" y="1417"/>
                  </a:lnTo>
                  <a:lnTo>
                    <a:pt x="858" y="1396"/>
                  </a:lnTo>
                  <a:lnTo>
                    <a:pt x="843" y="1410"/>
                  </a:lnTo>
                  <a:lnTo>
                    <a:pt x="829" y="1410"/>
                  </a:lnTo>
                  <a:lnTo>
                    <a:pt x="822" y="1374"/>
                  </a:lnTo>
                  <a:lnTo>
                    <a:pt x="808" y="1381"/>
                  </a:lnTo>
                  <a:lnTo>
                    <a:pt x="773" y="1332"/>
                  </a:lnTo>
                  <a:lnTo>
                    <a:pt x="751" y="1311"/>
                  </a:lnTo>
                  <a:lnTo>
                    <a:pt x="766" y="1318"/>
                  </a:lnTo>
                  <a:lnTo>
                    <a:pt x="766" y="1296"/>
                  </a:lnTo>
                  <a:lnTo>
                    <a:pt x="716" y="1289"/>
                  </a:lnTo>
                  <a:lnTo>
                    <a:pt x="709" y="1311"/>
                  </a:lnTo>
                  <a:lnTo>
                    <a:pt x="695" y="1318"/>
                  </a:lnTo>
                  <a:lnTo>
                    <a:pt x="688" y="1318"/>
                  </a:lnTo>
                  <a:lnTo>
                    <a:pt x="680" y="1296"/>
                  </a:lnTo>
                  <a:lnTo>
                    <a:pt x="688" y="1289"/>
                  </a:lnTo>
                  <a:lnTo>
                    <a:pt x="673" y="1289"/>
                  </a:lnTo>
                  <a:lnTo>
                    <a:pt x="673" y="1282"/>
                  </a:lnTo>
                  <a:lnTo>
                    <a:pt x="652" y="1282"/>
                  </a:lnTo>
                  <a:lnTo>
                    <a:pt x="652" y="1268"/>
                  </a:lnTo>
                  <a:lnTo>
                    <a:pt x="631" y="1275"/>
                  </a:lnTo>
                  <a:lnTo>
                    <a:pt x="624" y="1282"/>
                  </a:lnTo>
                  <a:lnTo>
                    <a:pt x="588" y="1261"/>
                  </a:lnTo>
                  <a:lnTo>
                    <a:pt x="581" y="1268"/>
                  </a:lnTo>
                  <a:lnTo>
                    <a:pt x="567" y="1268"/>
                  </a:lnTo>
                  <a:lnTo>
                    <a:pt x="567" y="1261"/>
                  </a:lnTo>
                  <a:lnTo>
                    <a:pt x="553" y="1261"/>
                  </a:lnTo>
                  <a:lnTo>
                    <a:pt x="525" y="1261"/>
                  </a:lnTo>
                  <a:lnTo>
                    <a:pt x="525" y="1268"/>
                  </a:lnTo>
                  <a:lnTo>
                    <a:pt x="496" y="1275"/>
                  </a:lnTo>
                  <a:lnTo>
                    <a:pt x="489" y="1275"/>
                  </a:lnTo>
                  <a:lnTo>
                    <a:pt x="489" y="1247"/>
                  </a:lnTo>
                  <a:lnTo>
                    <a:pt x="503" y="1240"/>
                  </a:lnTo>
                  <a:lnTo>
                    <a:pt x="517" y="1226"/>
                  </a:lnTo>
                  <a:lnTo>
                    <a:pt x="510" y="1197"/>
                  </a:lnTo>
                  <a:lnTo>
                    <a:pt x="496" y="1197"/>
                  </a:lnTo>
                  <a:lnTo>
                    <a:pt x="482" y="1190"/>
                  </a:lnTo>
                  <a:lnTo>
                    <a:pt x="468" y="1197"/>
                  </a:lnTo>
                  <a:lnTo>
                    <a:pt x="461" y="1204"/>
                  </a:lnTo>
                  <a:lnTo>
                    <a:pt x="397" y="1226"/>
                  </a:lnTo>
                  <a:lnTo>
                    <a:pt x="390" y="1211"/>
                  </a:lnTo>
                  <a:lnTo>
                    <a:pt x="390" y="1204"/>
                  </a:lnTo>
                  <a:lnTo>
                    <a:pt x="404" y="1155"/>
                  </a:lnTo>
                  <a:lnTo>
                    <a:pt x="369" y="1141"/>
                  </a:lnTo>
                  <a:lnTo>
                    <a:pt x="362" y="1141"/>
                  </a:lnTo>
                  <a:lnTo>
                    <a:pt x="362" y="1155"/>
                  </a:lnTo>
                  <a:lnTo>
                    <a:pt x="362" y="1162"/>
                  </a:lnTo>
                  <a:lnTo>
                    <a:pt x="369" y="1169"/>
                  </a:lnTo>
                  <a:lnTo>
                    <a:pt x="369" y="1183"/>
                  </a:lnTo>
                  <a:lnTo>
                    <a:pt x="376" y="1190"/>
                  </a:lnTo>
                  <a:lnTo>
                    <a:pt x="362" y="1211"/>
                  </a:lnTo>
                  <a:lnTo>
                    <a:pt x="333" y="1169"/>
                  </a:lnTo>
                  <a:lnTo>
                    <a:pt x="312" y="1162"/>
                  </a:lnTo>
                  <a:lnTo>
                    <a:pt x="277" y="1148"/>
                  </a:lnTo>
                  <a:lnTo>
                    <a:pt x="262" y="1148"/>
                  </a:lnTo>
                  <a:lnTo>
                    <a:pt x="234" y="1148"/>
                  </a:lnTo>
                  <a:lnTo>
                    <a:pt x="206" y="1133"/>
                  </a:lnTo>
                  <a:lnTo>
                    <a:pt x="199" y="1126"/>
                  </a:lnTo>
                  <a:lnTo>
                    <a:pt x="163" y="1133"/>
                  </a:lnTo>
                  <a:lnTo>
                    <a:pt x="149" y="1141"/>
                  </a:lnTo>
                  <a:lnTo>
                    <a:pt x="128" y="1141"/>
                  </a:lnTo>
                  <a:lnTo>
                    <a:pt x="121" y="1133"/>
                  </a:lnTo>
                  <a:lnTo>
                    <a:pt x="92" y="1119"/>
                  </a:lnTo>
                  <a:lnTo>
                    <a:pt x="85" y="1091"/>
                  </a:lnTo>
                  <a:lnTo>
                    <a:pt x="106" y="1070"/>
                  </a:lnTo>
                  <a:lnTo>
                    <a:pt x="121" y="1055"/>
                  </a:lnTo>
                  <a:lnTo>
                    <a:pt x="121" y="1027"/>
                  </a:lnTo>
                  <a:lnTo>
                    <a:pt x="135" y="1034"/>
                  </a:lnTo>
                  <a:lnTo>
                    <a:pt x="142" y="1013"/>
                  </a:lnTo>
                  <a:lnTo>
                    <a:pt x="163" y="1020"/>
                  </a:lnTo>
                  <a:lnTo>
                    <a:pt x="192" y="1006"/>
                  </a:lnTo>
                  <a:lnTo>
                    <a:pt x="206" y="999"/>
                  </a:lnTo>
                  <a:lnTo>
                    <a:pt x="177" y="956"/>
                  </a:lnTo>
                  <a:lnTo>
                    <a:pt x="199" y="942"/>
                  </a:lnTo>
                  <a:lnTo>
                    <a:pt x="163" y="935"/>
                  </a:lnTo>
                  <a:lnTo>
                    <a:pt x="135" y="921"/>
                  </a:lnTo>
                  <a:lnTo>
                    <a:pt x="149" y="885"/>
                  </a:lnTo>
                  <a:lnTo>
                    <a:pt x="135" y="878"/>
                  </a:lnTo>
                  <a:lnTo>
                    <a:pt x="114" y="857"/>
                  </a:lnTo>
                  <a:lnTo>
                    <a:pt x="71" y="829"/>
                  </a:lnTo>
                  <a:lnTo>
                    <a:pt x="36" y="829"/>
                  </a:lnTo>
                  <a:lnTo>
                    <a:pt x="0" y="815"/>
                  </a:lnTo>
                  <a:close/>
                  <a:moveTo>
                    <a:pt x="574" y="1091"/>
                  </a:moveTo>
                  <a:lnTo>
                    <a:pt x="553" y="1070"/>
                  </a:lnTo>
                  <a:lnTo>
                    <a:pt x="560" y="1063"/>
                  </a:lnTo>
                  <a:lnTo>
                    <a:pt x="567" y="1055"/>
                  </a:lnTo>
                  <a:lnTo>
                    <a:pt x="574" y="1041"/>
                  </a:lnTo>
                  <a:lnTo>
                    <a:pt x="588" y="1034"/>
                  </a:lnTo>
                  <a:lnTo>
                    <a:pt x="595" y="1034"/>
                  </a:lnTo>
                  <a:lnTo>
                    <a:pt x="595" y="1020"/>
                  </a:lnTo>
                  <a:lnTo>
                    <a:pt x="603" y="1013"/>
                  </a:lnTo>
                  <a:lnTo>
                    <a:pt x="610" y="1006"/>
                  </a:lnTo>
                  <a:lnTo>
                    <a:pt x="638" y="992"/>
                  </a:lnTo>
                  <a:lnTo>
                    <a:pt x="645" y="985"/>
                  </a:lnTo>
                  <a:lnTo>
                    <a:pt x="645" y="970"/>
                  </a:lnTo>
                  <a:lnTo>
                    <a:pt x="659" y="956"/>
                  </a:lnTo>
                  <a:lnTo>
                    <a:pt x="673" y="942"/>
                  </a:lnTo>
                  <a:lnTo>
                    <a:pt x="680" y="935"/>
                  </a:lnTo>
                  <a:lnTo>
                    <a:pt x="688" y="914"/>
                  </a:lnTo>
                  <a:lnTo>
                    <a:pt x="702" y="900"/>
                  </a:lnTo>
                  <a:lnTo>
                    <a:pt x="730" y="900"/>
                  </a:lnTo>
                  <a:lnTo>
                    <a:pt x="730" y="892"/>
                  </a:lnTo>
                  <a:lnTo>
                    <a:pt x="737" y="892"/>
                  </a:lnTo>
                  <a:lnTo>
                    <a:pt x="737" y="900"/>
                  </a:lnTo>
                  <a:lnTo>
                    <a:pt x="737" y="907"/>
                  </a:lnTo>
                  <a:lnTo>
                    <a:pt x="744" y="907"/>
                  </a:lnTo>
                  <a:lnTo>
                    <a:pt x="751" y="907"/>
                  </a:lnTo>
                  <a:lnTo>
                    <a:pt x="751" y="900"/>
                  </a:lnTo>
                  <a:lnTo>
                    <a:pt x="758" y="900"/>
                  </a:lnTo>
                  <a:lnTo>
                    <a:pt x="766" y="907"/>
                  </a:lnTo>
                  <a:lnTo>
                    <a:pt x="773" y="907"/>
                  </a:lnTo>
                  <a:lnTo>
                    <a:pt x="766" y="914"/>
                  </a:lnTo>
                  <a:lnTo>
                    <a:pt x="766" y="921"/>
                  </a:lnTo>
                  <a:lnTo>
                    <a:pt x="758" y="928"/>
                  </a:lnTo>
                  <a:lnTo>
                    <a:pt x="758" y="935"/>
                  </a:lnTo>
                  <a:lnTo>
                    <a:pt x="751" y="949"/>
                  </a:lnTo>
                  <a:lnTo>
                    <a:pt x="744" y="956"/>
                  </a:lnTo>
                  <a:lnTo>
                    <a:pt x="737" y="956"/>
                  </a:lnTo>
                  <a:lnTo>
                    <a:pt x="737" y="963"/>
                  </a:lnTo>
                  <a:lnTo>
                    <a:pt x="716" y="963"/>
                  </a:lnTo>
                  <a:lnTo>
                    <a:pt x="716" y="956"/>
                  </a:lnTo>
                  <a:lnTo>
                    <a:pt x="716" y="963"/>
                  </a:lnTo>
                  <a:lnTo>
                    <a:pt x="716" y="970"/>
                  </a:lnTo>
                  <a:lnTo>
                    <a:pt x="709" y="963"/>
                  </a:lnTo>
                  <a:lnTo>
                    <a:pt x="702" y="963"/>
                  </a:lnTo>
                  <a:lnTo>
                    <a:pt x="688" y="985"/>
                  </a:lnTo>
                  <a:lnTo>
                    <a:pt x="688" y="992"/>
                  </a:lnTo>
                  <a:lnTo>
                    <a:pt x="680" y="999"/>
                  </a:lnTo>
                  <a:lnTo>
                    <a:pt x="680" y="1006"/>
                  </a:lnTo>
                  <a:lnTo>
                    <a:pt x="673" y="1013"/>
                  </a:lnTo>
                  <a:lnTo>
                    <a:pt x="666" y="1020"/>
                  </a:lnTo>
                  <a:lnTo>
                    <a:pt x="666" y="1027"/>
                  </a:lnTo>
                  <a:lnTo>
                    <a:pt x="659" y="1034"/>
                  </a:lnTo>
                  <a:lnTo>
                    <a:pt x="624" y="1055"/>
                  </a:lnTo>
                  <a:lnTo>
                    <a:pt x="624" y="1041"/>
                  </a:lnTo>
                  <a:lnTo>
                    <a:pt x="624" y="1034"/>
                  </a:lnTo>
                  <a:lnTo>
                    <a:pt x="631" y="1027"/>
                  </a:lnTo>
                  <a:lnTo>
                    <a:pt x="624" y="1027"/>
                  </a:lnTo>
                  <a:lnTo>
                    <a:pt x="610" y="1034"/>
                  </a:lnTo>
                  <a:lnTo>
                    <a:pt x="603" y="1034"/>
                  </a:lnTo>
                  <a:lnTo>
                    <a:pt x="610" y="1048"/>
                  </a:lnTo>
                  <a:lnTo>
                    <a:pt x="603" y="1070"/>
                  </a:lnTo>
                  <a:lnTo>
                    <a:pt x="617" y="1070"/>
                  </a:lnTo>
                  <a:lnTo>
                    <a:pt x="617" y="1091"/>
                  </a:lnTo>
                  <a:lnTo>
                    <a:pt x="610" y="1091"/>
                  </a:lnTo>
                  <a:lnTo>
                    <a:pt x="610" y="1098"/>
                  </a:lnTo>
                  <a:lnTo>
                    <a:pt x="588" y="1098"/>
                  </a:lnTo>
                  <a:lnTo>
                    <a:pt x="574" y="1091"/>
                  </a:lnTo>
                  <a:close/>
                  <a:moveTo>
                    <a:pt x="418" y="1105"/>
                  </a:moveTo>
                  <a:lnTo>
                    <a:pt x="376" y="1077"/>
                  </a:lnTo>
                  <a:lnTo>
                    <a:pt x="390" y="1055"/>
                  </a:lnTo>
                  <a:lnTo>
                    <a:pt x="432" y="1091"/>
                  </a:lnTo>
                  <a:lnTo>
                    <a:pt x="418" y="1105"/>
                  </a:lnTo>
                  <a:close/>
                  <a:moveTo>
                    <a:pt x="1070" y="623"/>
                  </a:moveTo>
                  <a:lnTo>
                    <a:pt x="1063" y="623"/>
                  </a:lnTo>
                  <a:lnTo>
                    <a:pt x="1063" y="602"/>
                  </a:lnTo>
                  <a:lnTo>
                    <a:pt x="1084" y="616"/>
                  </a:lnTo>
                  <a:lnTo>
                    <a:pt x="1099" y="595"/>
                  </a:lnTo>
                  <a:lnTo>
                    <a:pt x="1120" y="567"/>
                  </a:lnTo>
                  <a:lnTo>
                    <a:pt x="1127" y="574"/>
                  </a:lnTo>
                  <a:lnTo>
                    <a:pt x="1120" y="588"/>
                  </a:lnTo>
                  <a:lnTo>
                    <a:pt x="1106" y="602"/>
                  </a:lnTo>
                  <a:lnTo>
                    <a:pt x="1084" y="623"/>
                  </a:lnTo>
                  <a:lnTo>
                    <a:pt x="1070" y="623"/>
                  </a:lnTo>
                  <a:close/>
                  <a:moveTo>
                    <a:pt x="1141" y="559"/>
                  </a:moveTo>
                  <a:lnTo>
                    <a:pt x="1141" y="545"/>
                  </a:lnTo>
                  <a:lnTo>
                    <a:pt x="1155" y="538"/>
                  </a:lnTo>
                  <a:lnTo>
                    <a:pt x="1155" y="517"/>
                  </a:lnTo>
                  <a:lnTo>
                    <a:pt x="1162" y="503"/>
                  </a:lnTo>
                  <a:lnTo>
                    <a:pt x="1169" y="496"/>
                  </a:lnTo>
                  <a:lnTo>
                    <a:pt x="1191" y="496"/>
                  </a:lnTo>
                  <a:lnTo>
                    <a:pt x="1191" y="503"/>
                  </a:lnTo>
                  <a:lnTo>
                    <a:pt x="1198" y="503"/>
                  </a:lnTo>
                  <a:lnTo>
                    <a:pt x="1191" y="517"/>
                  </a:lnTo>
                  <a:lnTo>
                    <a:pt x="1198" y="524"/>
                  </a:lnTo>
                  <a:lnTo>
                    <a:pt x="1191" y="531"/>
                  </a:lnTo>
                  <a:lnTo>
                    <a:pt x="1141" y="55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4" name="Freeform 20"/>
            <p:cNvSpPr>
              <a:spLocks/>
            </p:cNvSpPr>
            <p:nvPr/>
          </p:nvSpPr>
          <p:spPr bwMode="auto">
            <a:xfrm>
              <a:off x="1623" y="3508"/>
              <a:ext cx="71" cy="4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28" y="7"/>
                </a:cxn>
                <a:cxn ang="0">
                  <a:pos x="56" y="0"/>
                </a:cxn>
                <a:cxn ang="0">
                  <a:pos x="71" y="35"/>
                </a:cxn>
                <a:cxn ang="0">
                  <a:pos x="56" y="42"/>
                </a:cxn>
                <a:cxn ang="0">
                  <a:pos x="42" y="42"/>
                </a:cxn>
                <a:cxn ang="0">
                  <a:pos x="21" y="42"/>
                </a:cxn>
                <a:cxn ang="0">
                  <a:pos x="14" y="35"/>
                </a:cxn>
                <a:cxn ang="0">
                  <a:pos x="7" y="28"/>
                </a:cxn>
                <a:cxn ang="0">
                  <a:pos x="0" y="28"/>
                </a:cxn>
                <a:cxn ang="0">
                  <a:pos x="0" y="7"/>
                </a:cxn>
              </a:cxnLst>
              <a:rect l="0" t="0" r="r" b="b"/>
              <a:pathLst>
                <a:path w="71" h="42">
                  <a:moveTo>
                    <a:pt x="0" y="7"/>
                  </a:moveTo>
                  <a:lnTo>
                    <a:pt x="28" y="7"/>
                  </a:lnTo>
                  <a:lnTo>
                    <a:pt x="56" y="0"/>
                  </a:lnTo>
                  <a:lnTo>
                    <a:pt x="71" y="35"/>
                  </a:lnTo>
                  <a:lnTo>
                    <a:pt x="56" y="42"/>
                  </a:lnTo>
                  <a:lnTo>
                    <a:pt x="42" y="42"/>
                  </a:lnTo>
                  <a:lnTo>
                    <a:pt x="21" y="42"/>
                  </a:lnTo>
                  <a:lnTo>
                    <a:pt x="14" y="35"/>
                  </a:lnTo>
                  <a:lnTo>
                    <a:pt x="7" y="28"/>
                  </a:lnTo>
                  <a:lnTo>
                    <a:pt x="0" y="28"/>
                  </a:lnTo>
                  <a:lnTo>
                    <a:pt x="0" y="7"/>
                  </a:lnTo>
                  <a:close/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5" name="Freeform 21"/>
            <p:cNvSpPr>
              <a:spLocks/>
            </p:cNvSpPr>
            <p:nvPr/>
          </p:nvSpPr>
          <p:spPr bwMode="auto">
            <a:xfrm>
              <a:off x="588" y="3239"/>
              <a:ext cx="1014" cy="815"/>
            </a:xfrm>
            <a:custGeom>
              <a:avLst/>
              <a:gdLst/>
              <a:ahLst/>
              <a:cxnLst>
                <a:cxn ang="0">
                  <a:pos x="36" y="772"/>
                </a:cxn>
                <a:cxn ang="0">
                  <a:pos x="43" y="673"/>
                </a:cxn>
                <a:cxn ang="0">
                  <a:pos x="50" y="630"/>
                </a:cxn>
                <a:cxn ang="0">
                  <a:pos x="50" y="559"/>
                </a:cxn>
                <a:cxn ang="0">
                  <a:pos x="64" y="474"/>
                </a:cxn>
                <a:cxn ang="0">
                  <a:pos x="71" y="446"/>
                </a:cxn>
                <a:cxn ang="0">
                  <a:pos x="128" y="396"/>
                </a:cxn>
                <a:cxn ang="0">
                  <a:pos x="192" y="389"/>
                </a:cxn>
                <a:cxn ang="0">
                  <a:pos x="262" y="411"/>
                </a:cxn>
                <a:cxn ang="0">
                  <a:pos x="340" y="418"/>
                </a:cxn>
                <a:cxn ang="0">
                  <a:pos x="390" y="375"/>
                </a:cxn>
                <a:cxn ang="0">
                  <a:pos x="411" y="368"/>
                </a:cxn>
                <a:cxn ang="0">
                  <a:pos x="440" y="304"/>
                </a:cxn>
                <a:cxn ang="0">
                  <a:pos x="461" y="212"/>
                </a:cxn>
                <a:cxn ang="0">
                  <a:pos x="475" y="141"/>
                </a:cxn>
                <a:cxn ang="0">
                  <a:pos x="517" y="106"/>
                </a:cxn>
                <a:cxn ang="0">
                  <a:pos x="560" y="99"/>
                </a:cxn>
                <a:cxn ang="0">
                  <a:pos x="603" y="106"/>
                </a:cxn>
                <a:cxn ang="0">
                  <a:pos x="673" y="113"/>
                </a:cxn>
                <a:cxn ang="0">
                  <a:pos x="730" y="106"/>
                </a:cxn>
                <a:cxn ang="0">
                  <a:pos x="794" y="70"/>
                </a:cxn>
                <a:cxn ang="0">
                  <a:pos x="865" y="7"/>
                </a:cxn>
                <a:cxn ang="0">
                  <a:pos x="872" y="21"/>
                </a:cxn>
                <a:cxn ang="0">
                  <a:pos x="872" y="35"/>
                </a:cxn>
                <a:cxn ang="0">
                  <a:pos x="907" y="56"/>
                </a:cxn>
                <a:cxn ang="0">
                  <a:pos x="893" y="70"/>
                </a:cxn>
                <a:cxn ang="0">
                  <a:pos x="921" y="113"/>
                </a:cxn>
                <a:cxn ang="0">
                  <a:pos x="936" y="141"/>
                </a:cxn>
                <a:cxn ang="0">
                  <a:pos x="1006" y="241"/>
                </a:cxn>
                <a:cxn ang="0">
                  <a:pos x="999" y="269"/>
                </a:cxn>
                <a:cxn ang="0">
                  <a:pos x="971" y="276"/>
                </a:cxn>
                <a:cxn ang="0">
                  <a:pos x="936" y="297"/>
                </a:cxn>
                <a:cxn ang="0">
                  <a:pos x="914" y="318"/>
                </a:cxn>
                <a:cxn ang="0">
                  <a:pos x="907" y="368"/>
                </a:cxn>
                <a:cxn ang="0">
                  <a:pos x="936" y="411"/>
                </a:cxn>
                <a:cxn ang="0">
                  <a:pos x="886" y="411"/>
                </a:cxn>
                <a:cxn ang="0">
                  <a:pos x="851" y="453"/>
                </a:cxn>
                <a:cxn ang="0">
                  <a:pos x="808" y="489"/>
                </a:cxn>
                <a:cxn ang="0">
                  <a:pos x="808" y="510"/>
                </a:cxn>
                <a:cxn ang="0">
                  <a:pos x="794" y="517"/>
                </a:cxn>
                <a:cxn ang="0">
                  <a:pos x="801" y="552"/>
                </a:cxn>
                <a:cxn ang="0">
                  <a:pos x="836" y="559"/>
                </a:cxn>
                <a:cxn ang="0">
                  <a:pos x="822" y="588"/>
                </a:cxn>
                <a:cxn ang="0">
                  <a:pos x="843" y="616"/>
                </a:cxn>
                <a:cxn ang="0">
                  <a:pos x="865" y="637"/>
                </a:cxn>
                <a:cxn ang="0">
                  <a:pos x="914" y="567"/>
                </a:cxn>
                <a:cxn ang="0">
                  <a:pos x="943" y="581"/>
                </a:cxn>
                <a:cxn ang="0">
                  <a:pos x="964" y="581"/>
                </a:cxn>
                <a:cxn ang="0">
                  <a:pos x="978" y="581"/>
                </a:cxn>
                <a:cxn ang="0">
                  <a:pos x="1006" y="574"/>
                </a:cxn>
              </a:cxnLst>
              <a:rect l="0" t="0" r="r" b="b"/>
              <a:pathLst>
                <a:path w="1014" h="815">
                  <a:moveTo>
                    <a:pt x="0" y="815"/>
                  </a:moveTo>
                  <a:lnTo>
                    <a:pt x="36" y="772"/>
                  </a:lnTo>
                  <a:lnTo>
                    <a:pt x="50" y="715"/>
                  </a:lnTo>
                  <a:lnTo>
                    <a:pt x="43" y="673"/>
                  </a:lnTo>
                  <a:lnTo>
                    <a:pt x="43" y="659"/>
                  </a:lnTo>
                  <a:lnTo>
                    <a:pt x="50" y="630"/>
                  </a:lnTo>
                  <a:lnTo>
                    <a:pt x="50" y="595"/>
                  </a:lnTo>
                  <a:lnTo>
                    <a:pt x="50" y="559"/>
                  </a:lnTo>
                  <a:lnTo>
                    <a:pt x="50" y="517"/>
                  </a:lnTo>
                  <a:lnTo>
                    <a:pt x="64" y="474"/>
                  </a:lnTo>
                  <a:lnTo>
                    <a:pt x="71" y="453"/>
                  </a:lnTo>
                  <a:lnTo>
                    <a:pt x="71" y="446"/>
                  </a:lnTo>
                  <a:lnTo>
                    <a:pt x="92" y="425"/>
                  </a:lnTo>
                  <a:lnTo>
                    <a:pt x="128" y="396"/>
                  </a:lnTo>
                  <a:lnTo>
                    <a:pt x="163" y="389"/>
                  </a:lnTo>
                  <a:lnTo>
                    <a:pt x="192" y="389"/>
                  </a:lnTo>
                  <a:lnTo>
                    <a:pt x="220" y="396"/>
                  </a:lnTo>
                  <a:lnTo>
                    <a:pt x="262" y="411"/>
                  </a:lnTo>
                  <a:lnTo>
                    <a:pt x="305" y="418"/>
                  </a:lnTo>
                  <a:lnTo>
                    <a:pt x="340" y="418"/>
                  </a:lnTo>
                  <a:lnTo>
                    <a:pt x="362" y="396"/>
                  </a:lnTo>
                  <a:lnTo>
                    <a:pt x="390" y="375"/>
                  </a:lnTo>
                  <a:lnTo>
                    <a:pt x="404" y="368"/>
                  </a:lnTo>
                  <a:lnTo>
                    <a:pt x="411" y="368"/>
                  </a:lnTo>
                  <a:lnTo>
                    <a:pt x="425" y="347"/>
                  </a:lnTo>
                  <a:lnTo>
                    <a:pt x="440" y="304"/>
                  </a:lnTo>
                  <a:lnTo>
                    <a:pt x="454" y="262"/>
                  </a:lnTo>
                  <a:lnTo>
                    <a:pt x="461" y="212"/>
                  </a:lnTo>
                  <a:lnTo>
                    <a:pt x="468" y="177"/>
                  </a:lnTo>
                  <a:lnTo>
                    <a:pt x="475" y="141"/>
                  </a:lnTo>
                  <a:lnTo>
                    <a:pt x="496" y="120"/>
                  </a:lnTo>
                  <a:lnTo>
                    <a:pt x="517" y="106"/>
                  </a:lnTo>
                  <a:lnTo>
                    <a:pt x="539" y="99"/>
                  </a:lnTo>
                  <a:lnTo>
                    <a:pt x="560" y="99"/>
                  </a:lnTo>
                  <a:lnTo>
                    <a:pt x="581" y="92"/>
                  </a:lnTo>
                  <a:lnTo>
                    <a:pt x="603" y="106"/>
                  </a:lnTo>
                  <a:lnTo>
                    <a:pt x="638" y="113"/>
                  </a:lnTo>
                  <a:lnTo>
                    <a:pt x="673" y="113"/>
                  </a:lnTo>
                  <a:lnTo>
                    <a:pt x="702" y="113"/>
                  </a:lnTo>
                  <a:lnTo>
                    <a:pt x="730" y="106"/>
                  </a:lnTo>
                  <a:lnTo>
                    <a:pt x="766" y="85"/>
                  </a:lnTo>
                  <a:lnTo>
                    <a:pt x="794" y="70"/>
                  </a:lnTo>
                  <a:lnTo>
                    <a:pt x="836" y="35"/>
                  </a:lnTo>
                  <a:lnTo>
                    <a:pt x="865" y="7"/>
                  </a:lnTo>
                  <a:lnTo>
                    <a:pt x="865" y="0"/>
                  </a:lnTo>
                  <a:lnTo>
                    <a:pt x="872" y="21"/>
                  </a:lnTo>
                  <a:lnTo>
                    <a:pt x="879" y="21"/>
                  </a:lnTo>
                  <a:lnTo>
                    <a:pt x="872" y="35"/>
                  </a:lnTo>
                  <a:lnTo>
                    <a:pt x="893" y="49"/>
                  </a:lnTo>
                  <a:lnTo>
                    <a:pt x="907" y="56"/>
                  </a:lnTo>
                  <a:lnTo>
                    <a:pt x="893" y="63"/>
                  </a:lnTo>
                  <a:lnTo>
                    <a:pt x="893" y="70"/>
                  </a:lnTo>
                  <a:lnTo>
                    <a:pt x="900" y="92"/>
                  </a:lnTo>
                  <a:lnTo>
                    <a:pt x="921" y="113"/>
                  </a:lnTo>
                  <a:lnTo>
                    <a:pt x="907" y="127"/>
                  </a:lnTo>
                  <a:lnTo>
                    <a:pt x="936" y="141"/>
                  </a:lnTo>
                  <a:lnTo>
                    <a:pt x="1006" y="205"/>
                  </a:lnTo>
                  <a:lnTo>
                    <a:pt x="1006" y="241"/>
                  </a:lnTo>
                  <a:lnTo>
                    <a:pt x="1014" y="248"/>
                  </a:lnTo>
                  <a:lnTo>
                    <a:pt x="999" y="269"/>
                  </a:lnTo>
                  <a:lnTo>
                    <a:pt x="985" y="276"/>
                  </a:lnTo>
                  <a:lnTo>
                    <a:pt x="971" y="276"/>
                  </a:lnTo>
                  <a:lnTo>
                    <a:pt x="950" y="283"/>
                  </a:lnTo>
                  <a:lnTo>
                    <a:pt x="936" y="297"/>
                  </a:lnTo>
                  <a:lnTo>
                    <a:pt x="928" y="311"/>
                  </a:lnTo>
                  <a:lnTo>
                    <a:pt x="914" y="318"/>
                  </a:lnTo>
                  <a:lnTo>
                    <a:pt x="914" y="340"/>
                  </a:lnTo>
                  <a:lnTo>
                    <a:pt x="907" y="368"/>
                  </a:lnTo>
                  <a:lnTo>
                    <a:pt x="950" y="382"/>
                  </a:lnTo>
                  <a:lnTo>
                    <a:pt x="936" y="411"/>
                  </a:lnTo>
                  <a:lnTo>
                    <a:pt x="893" y="396"/>
                  </a:lnTo>
                  <a:lnTo>
                    <a:pt x="886" y="411"/>
                  </a:lnTo>
                  <a:lnTo>
                    <a:pt x="872" y="446"/>
                  </a:lnTo>
                  <a:lnTo>
                    <a:pt x="851" y="453"/>
                  </a:lnTo>
                  <a:lnTo>
                    <a:pt x="822" y="467"/>
                  </a:lnTo>
                  <a:lnTo>
                    <a:pt x="808" y="489"/>
                  </a:lnTo>
                  <a:lnTo>
                    <a:pt x="815" y="496"/>
                  </a:lnTo>
                  <a:lnTo>
                    <a:pt x="808" y="510"/>
                  </a:lnTo>
                  <a:lnTo>
                    <a:pt x="801" y="510"/>
                  </a:lnTo>
                  <a:lnTo>
                    <a:pt x="794" y="517"/>
                  </a:lnTo>
                  <a:lnTo>
                    <a:pt x="801" y="531"/>
                  </a:lnTo>
                  <a:lnTo>
                    <a:pt x="801" y="552"/>
                  </a:lnTo>
                  <a:lnTo>
                    <a:pt x="815" y="567"/>
                  </a:lnTo>
                  <a:lnTo>
                    <a:pt x="836" y="559"/>
                  </a:lnTo>
                  <a:lnTo>
                    <a:pt x="836" y="581"/>
                  </a:lnTo>
                  <a:lnTo>
                    <a:pt x="822" y="588"/>
                  </a:lnTo>
                  <a:lnTo>
                    <a:pt x="822" y="609"/>
                  </a:lnTo>
                  <a:lnTo>
                    <a:pt x="843" y="616"/>
                  </a:lnTo>
                  <a:lnTo>
                    <a:pt x="858" y="623"/>
                  </a:lnTo>
                  <a:lnTo>
                    <a:pt x="865" y="637"/>
                  </a:lnTo>
                  <a:lnTo>
                    <a:pt x="900" y="567"/>
                  </a:lnTo>
                  <a:lnTo>
                    <a:pt x="914" y="567"/>
                  </a:lnTo>
                  <a:lnTo>
                    <a:pt x="928" y="574"/>
                  </a:lnTo>
                  <a:lnTo>
                    <a:pt x="943" y="581"/>
                  </a:lnTo>
                  <a:lnTo>
                    <a:pt x="957" y="581"/>
                  </a:lnTo>
                  <a:lnTo>
                    <a:pt x="964" y="581"/>
                  </a:lnTo>
                  <a:lnTo>
                    <a:pt x="978" y="588"/>
                  </a:lnTo>
                  <a:lnTo>
                    <a:pt x="978" y="581"/>
                  </a:lnTo>
                  <a:lnTo>
                    <a:pt x="992" y="588"/>
                  </a:lnTo>
                  <a:lnTo>
                    <a:pt x="1006" y="574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6" name="Freeform 22"/>
            <p:cNvSpPr>
              <a:spLocks/>
            </p:cNvSpPr>
            <p:nvPr/>
          </p:nvSpPr>
          <p:spPr bwMode="auto">
            <a:xfrm>
              <a:off x="1580" y="3671"/>
              <a:ext cx="688" cy="553"/>
            </a:xfrm>
            <a:custGeom>
              <a:avLst/>
              <a:gdLst/>
              <a:ahLst/>
              <a:cxnLst>
                <a:cxn ang="0">
                  <a:pos x="0" y="135"/>
                </a:cxn>
                <a:cxn ang="0">
                  <a:pos x="50" y="35"/>
                </a:cxn>
                <a:cxn ang="0">
                  <a:pos x="78" y="7"/>
                </a:cxn>
                <a:cxn ang="0">
                  <a:pos x="114" y="14"/>
                </a:cxn>
                <a:cxn ang="0">
                  <a:pos x="192" y="42"/>
                </a:cxn>
                <a:cxn ang="0">
                  <a:pos x="199" y="64"/>
                </a:cxn>
                <a:cxn ang="0">
                  <a:pos x="220" y="71"/>
                </a:cxn>
                <a:cxn ang="0">
                  <a:pos x="227" y="78"/>
                </a:cxn>
                <a:cxn ang="0">
                  <a:pos x="220" y="120"/>
                </a:cxn>
                <a:cxn ang="0">
                  <a:pos x="220" y="142"/>
                </a:cxn>
                <a:cxn ang="0">
                  <a:pos x="206" y="170"/>
                </a:cxn>
                <a:cxn ang="0">
                  <a:pos x="213" y="191"/>
                </a:cxn>
                <a:cxn ang="0">
                  <a:pos x="234" y="198"/>
                </a:cxn>
                <a:cxn ang="0">
                  <a:pos x="262" y="184"/>
                </a:cxn>
                <a:cxn ang="0">
                  <a:pos x="270" y="198"/>
                </a:cxn>
                <a:cxn ang="0">
                  <a:pos x="241" y="227"/>
                </a:cxn>
                <a:cxn ang="0">
                  <a:pos x="234" y="234"/>
                </a:cxn>
                <a:cxn ang="0">
                  <a:pos x="234" y="262"/>
                </a:cxn>
                <a:cxn ang="0">
                  <a:pos x="213" y="290"/>
                </a:cxn>
                <a:cxn ang="0">
                  <a:pos x="213" y="305"/>
                </a:cxn>
                <a:cxn ang="0">
                  <a:pos x="170" y="305"/>
                </a:cxn>
                <a:cxn ang="0">
                  <a:pos x="149" y="305"/>
                </a:cxn>
                <a:cxn ang="0">
                  <a:pos x="142" y="255"/>
                </a:cxn>
                <a:cxn ang="0">
                  <a:pos x="114" y="248"/>
                </a:cxn>
                <a:cxn ang="0">
                  <a:pos x="78" y="255"/>
                </a:cxn>
                <a:cxn ang="0">
                  <a:pos x="43" y="297"/>
                </a:cxn>
                <a:cxn ang="0">
                  <a:pos x="14" y="319"/>
                </a:cxn>
                <a:cxn ang="0">
                  <a:pos x="50" y="340"/>
                </a:cxn>
                <a:cxn ang="0">
                  <a:pos x="142" y="361"/>
                </a:cxn>
                <a:cxn ang="0">
                  <a:pos x="234" y="425"/>
                </a:cxn>
                <a:cxn ang="0">
                  <a:pos x="298" y="432"/>
                </a:cxn>
                <a:cxn ang="0">
                  <a:pos x="362" y="446"/>
                </a:cxn>
                <a:cxn ang="0">
                  <a:pos x="369" y="425"/>
                </a:cxn>
                <a:cxn ang="0">
                  <a:pos x="411" y="446"/>
                </a:cxn>
                <a:cxn ang="0">
                  <a:pos x="440" y="460"/>
                </a:cxn>
                <a:cxn ang="0">
                  <a:pos x="454" y="475"/>
                </a:cxn>
                <a:cxn ang="0">
                  <a:pos x="475" y="496"/>
                </a:cxn>
                <a:cxn ang="0">
                  <a:pos x="489" y="482"/>
                </a:cxn>
                <a:cxn ang="0">
                  <a:pos x="518" y="475"/>
                </a:cxn>
                <a:cxn ang="0">
                  <a:pos x="567" y="460"/>
                </a:cxn>
                <a:cxn ang="0">
                  <a:pos x="581" y="432"/>
                </a:cxn>
                <a:cxn ang="0">
                  <a:pos x="588" y="496"/>
                </a:cxn>
                <a:cxn ang="0">
                  <a:pos x="603" y="482"/>
                </a:cxn>
                <a:cxn ang="0">
                  <a:pos x="610" y="475"/>
                </a:cxn>
                <a:cxn ang="0">
                  <a:pos x="617" y="489"/>
                </a:cxn>
                <a:cxn ang="0">
                  <a:pos x="631" y="503"/>
                </a:cxn>
                <a:cxn ang="0">
                  <a:pos x="638" y="524"/>
                </a:cxn>
                <a:cxn ang="0">
                  <a:pos x="645" y="531"/>
                </a:cxn>
                <a:cxn ang="0">
                  <a:pos x="673" y="531"/>
                </a:cxn>
                <a:cxn ang="0">
                  <a:pos x="688" y="553"/>
                </a:cxn>
              </a:cxnLst>
              <a:rect l="0" t="0" r="r" b="b"/>
              <a:pathLst>
                <a:path w="688" h="553">
                  <a:moveTo>
                    <a:pt x="14" y="142"/>
                  </a:moveTo>
                  <a:lnTo>
                    <a:pt x="0" y="135"/>
                  </a:lnTo>
                  <a:lnTo>
                    <a:pt x="43" y="78"/>
                  </a:lnTo>
                  <a:lnTo>
                    <a:pt x="50" y="35"/>
                  </a:lnTo>
                  <a:lnTo>
                    <a:pt x="71" y="0"/>
                  </a:lnTo>
                  <a:lnTo>
                    <a:pt x="78" y="7"/>
                  </a:lnTo>
                  <a:lnTo>
                    <a:pt x="78" y="14"/>
                  </a:lnTo>
                  <a:lnTo>
                    <a:pt x="114" y="14"/>
                  </a:lnTo>
                  <a:lnTo>
                    <a:pt x="156" y="35"/>
                  </a:lnTo>
                  <a:lnTo>
                    <a:pt x="192" y="42"/>
                  </a:lnTo>
                  <a:lnTo>
                    <a:pt x="192" y="49"/>
                  </a:lnTo>
                  <a:lnTo>
                    <a:pt x="199" y="64"/>
                  </a:lnTo>
                  <a:lnTo>
                    <a:pt x="213" y="64"/>
                  </a:lnTo>
                  <a:lnTo>
                    <a:pt x="220" y="71"/>
                  </a:lnTo>
                  <a:lnTo>
                    <a:pt x="227" y="64"/>
                  </a:lnTo>
                  <a:lnTo>
                    <a:pt x="227" y="78"/>
                  </a:lnTo>
                  <a:lnTo>
                    <a:pt x="227" y="99"/>
                  </a:lnTo>
                  <a:lnTo>
                    <a:pt x="220" y="120"/>
                  </a:lnTo>
                  <a:lnTo>
                    <a:pt x="227" y="127"/>
                  </a:lnTo>
                  <a:lnTo>
                    <a:pt x="220" y="142"/>
                  </a:lnTo>
                  <a:lnTo>
                    <a:pt x="213" y="156"/>
                  </a:lnTo>
                  <a:lnTo>
                    <a:pt x="206" y="170"/>
                  </a:lnTo>
                  <a:lnTo>
                    <a:pt x="206" y="177"/>
                  </a:lnTo>
                  <a:lnTo>
                    <a:pt x="213" y="191"/>
                  </a:lnTo>
                  <a:lnTo>
                    <a:pt x="227" y="198"/>
                  </a:lnTo>
                  <a:lnTo>
                    <a:pt x="234" y="198"/>
                  </a:lnTo>
                  <a:lnTo>
                    <a:pt x="248" y="184"/>
                  </a:lnTo>
                  <a:lnTo>
                    <a:pt x="262" y="184"/>
                  </a:lnTo>
                  <a:lnTo>
                    <a:pt x="277" y="184"/>
                  </a:lnTo>
                  <a:lnTo>
                    <a:pt x="270" y="198"/>
                  </a:lnTo>
                  <a:lnTo>
                    <a:pt x="255" y="212"/>
                  </a:lnTo>
                  <a:lnTo>
                    <a:pt x="241" y="227"/>
                  </a:lnTo>
                  <a:lnTo>
                    <a:pt x="234" y="227"/>
                  </a:lnTo>
                  <a:lnTo>
                    <a:pt x="234" y="234"/>
                  </a:lnTo>
                  <a:lnTo>
                    <a:pt x="234" y="248"/>
                  </a:lnTo>
                  <a:lnTo>
                    <a:pt x="234" y="262"/>
                  </a:lnTo>
                  <a:lnTo>
                    <a:pt x="227" y="276"/>
                  </a:lnTo>
                  <a:lnTo>
                    <a:pt x="213" y="290"/>
                  </a:lnTo>
                  <a:lnTo>
                    <a:pt x="213" y="297"/>
                  </a:lnTo>
                  <a:lnTo>
                    <a:pt x="213" y="305"/>
                  </a:lnTo>
                  <a:lnTo>
                    <a:pt x="206" y="319"/>
                  </a:lnTo>
                  <a:lnTo>
                    <a:pt x="170" y="305"/>
                  </a:lnTo>
                  <a:lnTo>
                    <a:pt x="170" y="312"/>
                  </a:lnTo>
                  <a:lnTo>
                    <a:pt x="149" y="305"/>
                  </a:lnTo>
                  <a:lnTo>
                    <a:pt x="128" y="297"/>
                  </a:lnTo>
                  <a:lnTo>
                    <a:pt x="142" y="255"/>
                  </a:lnTo>
                  <a:lnTo>
                    <a:pt x="128" y="234"/>
                  </a:lnTo>
                  <a:lnTo>
                    <a:pt x="114" y="248"/>
                  </a:lnTo>
                  <a:lnTo>
                    <a:pt x="99" y="269"/>
                  </a:lnTo>
                  <a:lnTo>
                    <a:pt x="78" y="255"/>
                  </a:lnTo>
                  <a:lnTo>
                    <a:pt x="64" y="276"/>
                  </a:lnTo>
                  <a:lnTo>
                    <a:pt x="43" y="297"/>
                  </a:lnTo>
                  <a:lnTo>
                    <a:pt x="22" y="305"/>
                  </a:lnTo>
                  <a:lnTo>
                    <a:pt x="14" y="319"/>
                  </a:lnTo>
                  <a:lnTo>
                    <a:pt x="57" y="305"/>
                  </a:lnTo>
                  <a:lnTo>
                    <a:pt x="50" y="340"/>
                  </a:lnTo>
                  <a:lnTo>
                    <a:pt x="85" y="354"/>
                  </a:lnTo>
                  <a:lnTo>
                    <a:pt x="142" y="361"/>
                  </a:lnTo>
                  <a:lnTo>
                    <a:pt x="192" y="404"/>
                  </a:lnTo>
                  <a:lnTo>
                    <a:pt x="234" y="425"/>
                  </a:lnTo>
                  <a:lnTo>
                    <a:pt x="291" y="453"/>
                  </a:lnTo>
                  <a:lnTo>
                    <a:pt x="298" y="432"/>
                  </a:lnTo>
                  <a:lnTo>
                    <a:pt x="319" y="432"/>
                  </a:lnTo>
                  <a:lnTo>
                    <a:pt x="362" y="446"/>
                  </a:lnTo>
                  <a:lnTo>
                    <a:pt x="362" y="432"/>
                  </a:lnTo>
                  <a:lnTo>
                    <a:pt x="369" y="425"/>
                  </a:lnTo>
                  <a:lnTo>
                    <a:pt x="390" y="439"/>
                  </a:lnTo>
                  <a:lnTo>
                    <a:pt x="411" y="446"/>
                  </a:lnTo>
                  <a:lnTo>
                    <a:pt x="418" y="439"/>
                  </a:lnTo>
                  <a:lnTo>
                    <a:pt x="440" y="460"/>
                  </a:lnTo>
                  <a:lnTo>
                    <a:pt x="447" y="475"/>
                  </a:lnTo>
                  <a:lnTo>
                    <a:pt x="454" y="475"/>
                  </a:lnTo>
                  <a:lnTo>
                    <a:pt x="475" y="482"/>
                  </a:lnTo>
                  <a:lnTo>
                    <a:pt x="475" y="496"/>
                  </a:lnTo>
                  <a:lnTo>
                    <a:pt x="489" y="496"/>
                  </a:lnTo>
                  <a:lnTo>
                    <a:pt x="489" y="482"/>
                  </a:lnTo>
                  <a:lnTo>
                    <a:pt x="510" y="468"/>
                  </a:lnTo>
                  <a:lnTo>
                    <a:pt x="518" y="475"/>
                  </a:lnTo>
                  <a:lnTo>
                    <a:pt x="546" y="460"/>
                  </a:lnTo>
                  <a:lnTo>
                    <a:pt x="567" y="460"/>
                  </a:lnTo>
                  <a:lnTo>
                    <a:pt x="567" y="453"/>
                  </a:lnTo>
                  <a:lnTo>
                    <a:pt x="581" y="432"/>
                  </a:lnTo>
                  <a:lnTo>
                    <a:pt x="596" y="453"/>
                  </a:lnTo>
                  <a:lnTo>
                    <a:pt x="588" y="496"/>
                  </a:lnTo>
                  <a:lnTo>
                    <a:pt x="603" y="489"/>
                  </a:lnTo>
                  <a:lnTo>
                    <a:pt x="603" y="482"/>
                  </a:lnTo>
                  <a:lnTo>
                    <a:pt x="603" y="475"/>
                  </a:lnTo>
                  <a:lnTo>
                    <a:pt x="610" y="475"/>
                  </a:lnTo>
                  <a:lnTo>
                    <a:pt x="610" y="482"/>
                  </a:lnTo>
                  <a:lnTo>
                    <a:pt x="617" y="489"/>
                  </a:lnTo>
                  <a:lnTo>
                    <a:pt x="624" y="503"/>
                  </a:lnTo>
                  <a:lnTo>
                    <a:pt x="631" y="503"/>
                  </a:lnTo>
                  <a:lnTo>
                    <a:pt x="645" y="517"/>
                  </a:lnTo>
                  <a:lnTo>
                    <a:pt x="638" y="524"/>
                  </a:lnTo>
                  <a:lnTo>
                    <a:pt x="638" y="531"/>
                  </a:lnTo>
                  <a:lnTo>
                    <a:pt x="645" y="531"/>
                  </a:lnTo>
                  <a:lnTo>
                    <a:pt x="666" y="531"/>
                  </a:lnTo>
                  <a:lnTo>
                    <a:pt x="673" y="531"/>
                  </a:lnTo>
                  <a:lnTo>
                    <a:pt x="681" y="538"/>
                  </a:lnTo>
                  <a:lnTo>
                    <a:pt x="688" y="553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7" name="Freeform 23"/>
            <p:cNvSpPr>
              <a:spLocks/>
            </p:cNvSpPr>
            <p:nvPr/>
          </p:nvSpPr>
          <p:spPr bwMode="auto">
            <a:xfrm>
              <a:off x="2013" y="4224"/>
              <a:ext cx="588" cy="857"/>
            </a:xfrm>
            <a:custGeom>
              <a:avLst/>
              <a:gdLst/>
              <a:ahLst/>
              <a:cxnLst>
                <a:cxn ang="0">
                  <a:pos x="269" y="7"/>
                </a:cxn>
                <a:cxn ang="0">
                  <a:pos x="269" y="49"/>
                </a:cxn>
                <a:cxn ang="0">
                  <a:pos x="290" y="70"/>
                </a:cxn>
                <a:cxn ang="0">
                  <a:pos x="297" y="85"/>
                </a:cxn>
                <a:cxn ang="0">
                  <a:pos x="326" y="113"/>
                </a:cxn>
                <a:cxn ang="0">
                  <a:pos x="340" y="106"/>
                </a:cxn>
                <a:cxn ang="0">
                  <a:pos x="403" y="85"/>
                </a:cxn>
                <a:cxn ang="0">
                  <a:pos x="382" y="120"/>
                </a:cxn>
                <a:cxn ang="0">
                  <a:pos x="361" y="148"/>
                </a:cxn>
                <a:cxn ang="0">
                  <a:pos x="375" y="163"/>
                </a:cxn>
                <a:cxn ang="0">
                  <a:pos x="396" y="163"/>
                </a:cxn>
                <a:cxn ang="0">
                  <a:pos x="403" y="205"/>
                </a:cxn>
                <a:cxn ang="0">
                  <a:pos x="396" y="248"/>
                </a:cxn>
                <a:cxn ang="0">
                  <a:pos x="403" y="269"/>
                </a:cxn>
                <a:cxn ang="0">
                  <a:pos x="418" y="283"/>
                </a:cxn>
                <a:cxn ang="0">
                  <a:pos x="418" y="311"/>
                </a:cxn>
                <a:cxn ang="0">
                  <a:pos x="418" y="333"/>
                </a:cxn>
                <a:cxn ang="0">
                  <a:pos x="411" y="375"/>
                </a:cxn>
                <a:cxn ang="0">
                  <a:pos x="439" y="396"/>
                </a:cxn>
                <a:cxn ang="0">
                  <a:pos x="474" y="411"/>
                </a:cxn>
                <a:cxn ang="0">
                  <a:pos x="531" y="389"/>
                </a:cxn>
                <a:cxn ang="0">
                  <a:pos x="574" y="389"/>
                </a:cxn>
                <a:cxn ang="0">
                  <a:pos x="559" y="467"/>
                </a:cxn>
                <a:cxn ang="0">
                  <a:pos x="538" y="467"/>
                </a:cxn>
                <a:cxn ang="0">
                  <a:pos x="467" y="510"/>
                </a:cxn>
                <a:cxn ang="0">
                  <a:pos x="467" y="567"/>
                </a:cxn>
                <a:cxn ang="0">
                  <a:pos x="503" y="652"/>
                </a:cxn>
                <a:cxn ang="0">
                  <a:pos x="496" y="722"/>
                </a:cxn>
                <a:cxn ang="0">
                  <a:pos x="538" y="772"/>
                </a:cxn>
                <a:cxn ang="0">
                  <a:pos x="552" y="815"/>
                </a:cxn>
                <a:cxn ang="0">
                  <a:pos x="538" y="843"/>
                </a:cxn>
                <a:cxn ang="0">
                  <a:pos x="489" y="850"/>
                </a:cxn>
                <a:cxn ang="0">
                  <a:pos x="467" y="836"/>
                </a:cxn>
                <a:cxn ang="0">
                  <a:pos x="425" y="793"/>
                </a:cxn>
                <a:cxn ang="0">
                  <a:pos x="368" y="815"/>
                </a:cxn>
                <a:cxn ang="0">
                  <a:pos x="354" y="815"/>
                </a:cxn>
                <a:cxn ang="0">
                  <a:pos x="326" y="800"/>
                </a:cxn>
                <a:cxn ang="0">
                  <a:pos x="297" y="793"/>
                </a:cxn>
                <a:cxn ang="0">
                  <a:pos x="269" y="793"/>
                </a:cxn>
                <a:cxn ang="0">
                  <a:pos x="240" y="793"/>
                </a:cxn>
                <a:cxn ang="0">
                  <a:pos x="191" y="793"/>
                </a:cxn>
                <a:cxn ang="0">
                  <a:pos x="155" y="772"/>
                </a:cxn>
                <a:cxn ang="0">
                  <a:pos x="120" y="737"/>
                </a:cxn>
                <a:cxn ang="0">
                  <a:pos x="77" y="701"/>
                </a:cxn>
                <a:cxn ang="0">
                  <a:pos x="56" y="673"/>
                </a:cxn>
                <a:cxn ang="0">
                  <a:pos x="49" y="680"/>
                </a:cxn>
                <a:cxn ang="0">
                  <a:pos x="35" y="687"/>
                </a:cxn>
                <a:cxn ang="0">
                  <a:pos x="28" y="680"/>
                </a:cxn>
                <a:cxn ang="0">
                  <a:pos x="14" y="680"/>
                </a:cxn>
                <a:cxn ang="0">
                  <a:pos x="0" y="687"/>
                </a:cxn>
              </a:cxnLst>
              <a:rect l="0" t="0" r="r" b="b"/>
              <a:pathLst>
                <a:path w="588" h="857">
                  <a:moveTo>
                    <a:pt x="255" y="0"/>
                  </a:moveTo>
                  <a:lnTo>
                    <a:pt x="269" y="7"/>
                  </a:lnTo>
                  <a:lnTo>
                    <a:pt x="276" y="14"/>
                  </a:lnTo>
                  <a:lnTo>
                    <a:pt x="269" y="49"/>
                  </a:lnTo>
                  <a:lnTo>
                    <a:pt x="276" y="56"/>
                  </a:lnTo>
                  <a:lnTo>
                    <a:pt x="290" y="70"/>
                  </a:lnTo>
                  <a:lnTo>
                    <a:pt x="290" y="78"/>
                  </a:lnTo>
                  <a:lnTo>
                    <a:pt x="297" y="85"/>
                  </a:lnTo>
                  <a:lnTo>
                    <a:pt x="311" y="99"/>
                  </a:lnTo>
                  <a:lnTo>
                    <a:pt x="326" y="113"/>
                  </a:lnTo>
                  <a:lnTo>
                    <a:pt x="347" y="113"/>
                  </a:lnTo>
                  <a:lnTo>
                    <a:pt x="340" y="106"/>
                  </a:lnTo>
                  <a:lnTo>
                    <a:pt x="396" y="56"/>
                  </a:lnTo>
                  <a:lnTo>
                    <a:pt x="403" y="85"/>
                  </a:lnTo>
                  <a:lnTo>
                    <a:pt x="396" y="106"/>
                  </a:lnTo>
                  <a:lnTo>
                    <a:pt x="382" y="120"/>
                  </a:lnTo>
                  <a:lnTo>
                    <a:pt x="368" y="134"/>
                  </a:lnTo>
                  <a:lnTo>
                    <a:pt x="361" y="148"/>
                  </a:lnTo>
                  <a:lnTo>
                    <a:pt x="368" y="156"/>
                  </a:lnTo>
                  <a:lnTo>
                    <a:pt x="375" y="163"/>
                  </a:lnTo>
                  <a:lnTo>
                    <a:pt x="389" y="163"/>
                  </a:lnTo>
                  <a:lnTo>
                    <a:pt x="396" y="163"/>
                  </a:lnTo>
                  <a:lnTo>
                    <a:pt x="403" y="170"/>
                  </a:lnTo>
                  <a:lnTo>
                    <a:pt x="403" y="205"/>
                  </a:lnTo>
                  <a:lnTo>
                    <a:pt x="396" y="233"/>
                  </a:lnTo>
                  <a:lnTo>
                    <a:pt x="396" y="248"/>
                  </a:lnTo>
                  <a:lnTo>
                    <a:pt x="396" y="262"/>
                  </a:lnTo>
                  <a:lnTo>
                    <a:pt x="403" y="269"/>
                  </a:lnTo>
                  <a:lnTo>
                    <a:pt x="411" y="276"/>
                  </a:lnTo>
                  <a:lnTo>
                    <a:pt x="418" y="283"/>
                  </a:lnTo>
                  <a:lnTo>
                    <a:pt x="418" y="297"/>
                  </a:lnTo>
                  <a:lnTo>
                    <a:pt x="418" y="311"/>
                  </a:lnTo>
                  <a:lnTo>
                    <a:pt x="418" y="319"/>
                  </a:lnTo>
                  <a:lnTo>
                    <a:pt x="418" y="333"/>
                  </a:lnTo>
                  <a:lnTo>
                    <a:pt x="418" y="347"/>
                  </a:lnTo>
                  <a:lnTo>
                    <a:pt x="411" y="375"/>
                  </a:lnTo>
                  <a:lnTo>
                    <a:pt x="425" y="389"/>
                  </a:lnTo>
                  <a:lnTo>
                    <a:pt x="439" y="396"/>
                  </a:lnTo>
                  <a:lnTo>
                    <a:pt x="460" y="404"/>
                  </a:lnTo>
                  <a:lnTo>
                    <a:pt x="474" y="411"/>
                  </a:lnTo>
                  <a:lnTo>
                    <a:pt x="503" y="404"/>
                  </a:lnTo>
                  <a:lnTo>
                    <a:pt x="531" y="389"/>
                  </a:lnTo>
                  <a:lnTo>
                    <a:pt x="559" y="389"/>
                  </a:lnTo>
                  <a:lnTo>
                    <a:pt x="574" y="389"/>
                  </a:lnTo>
                  <a:lnTo>
                    <a:pt x="588" y="460"/>
                  </a:lnTo>
                  <a:lnTo>
                    <a:pt x="559" y="467"/>
                  </a:lnTo>
                  <a:lnTo>
                    <a:pt x="545" y="460"/>
                  </a:lnTo>
                  <a:lnTo>
                    <a:pt x="538" y="467"/>
                  </a:lnTo>
                  <a:lnTo>
                    <a:pt x="503" y="489"/>
                  </a:lnTo>
                  <a:lnTo>
                    <a:pt x="467" y="510"/>
                  </a:lnTo>
                  <a:lnTo>
                    <a:pt x="460" y="517"/>
                  </a:lnTo>
                  <a:lnTo>
                    <a:pt x="467" y="567"/>
                  </a:lnTo>
                  <a:lnTo>
                    <a:pt x="467" y="623"/>
                  </a:lnTo>
                  <a:lnTo>
                    <a:pt x="503" y="652"/>
                  </a:lnTo>
                  <a:lnTo>
                    <a:pt x="517" y="659"/>
                  </a:lnTo>
                  <a:lnTo>
                    <a:pt x="496" y="722"/>
                  </a:lnTo>
                  <a:lnTo>
                    <a:pt x="531" y="751"/>
                  </a:lnTo>
                  <a:lnTo>
                    <a:pt x="538" y="772"/>
                  </a:lnTo>
                  <a:lnTo>
                    <a:pt x="545" y="786"/>
                  </a:lnTo>
                  <a:lnTo>
                    <a:pt x="552" y="815"/>
                  </a:lnTo>
                  <a:lnTo>
                    <a:pt x="559" y="836"/>
                  </a:lnTo>
                  <a:lnTo>
                    <a:pt x="538" y="843"/>
                  </a:lnTo>
                  <a:lnTo>
                    <a:pt x="510" y="857"/>
                  </a:lnTo>
                  <a:lnTo>
                    <a:pt x="489" y="850"/>
                  </a:lnTo>
                  <a:lnTo>
                    <a:pt x="467" y="857"/>
                  </a:lnTo>
                  <a:lnTo>
                    <a:pt x="467" y="836"/>
                  </a:lnTo>
                  <a:lnTo>
                    <a:pt x="467" y="800"/>
                  </a:lnTo>
                  <a:lnTo>
                    <a:pt x="425" y="793"/>
                  </a:lnTo>
                  <a:lnTo>
                    <a:pt x="375" y="779"/>
                  </a:lnTo>
                  <a:lnTo>
                    <a:pt x="368" y="815"/>
                  </a:lnTo>
                  <a:lnTo>
                    <a:pt x="361" y="815"/>
                  </a:lnTo>
                  <a:lnTo>
                    <a:pt x="354" y="815"/>
                  </a:lnTo>
                  <a:lnTo>
                    <a:pt x="333" y="800"/>
                  </a:lnTo>
                  <a:lnTo>
                    <a:pt x="326" y="800"/>
                  </a:lnTo>
                  <a:lnTo>
                    <a:pt x="318" y="793"/>
                  </a:lnTo>
                  <a:lnTo>
                    <a:pt x="297" y="793"/>
                  </a:lnTo>
                  <a:lnTo>
                    <a:pt x="283" y="793"/>
                  </a:lnTo>
                  <a:lnTo>
                    <a:pt x="269" y="793"/>
                  </a:lnTo>
                  <a:lnTo>
                    <a:pt x="255" y="793"/>
                  </a:lnTo>
                  <a:lnTo>
                    <a:pt x="240" y="793"/>
                  </a:lnTo>
                  <a:lnTo>
                    <a:pt x="212" y="793"/>
                  </a:lnTo>
                  <a:lnTo>
                    <a:pt x="191" y="793"/>
                  </a:lnTo>
                  <a:lnTo>
                    <a:pt x="184" y="800"/>
                  </a:lnTo>
                  <a:lnTo>
                    <a:pt x="155" y="772"/>
                  </a:lnTo>
                  <a:lnTo>
                    <a:pt x="141" y="758"/>
                  </a:lnTo>
                  <a:lnTo>
                    <a:pt x="120" y="737"/>
                  </a:lnTo>
                  <a:lnTo>
                    <a:pt x="99" y="715"/>
                  </a:lnTo>
                  <a:lnTo>
                    <a:pt x="77" y="701"/>
                  </a:lnTo>
                  <a:lnTo>
                    <a:pt x="63" y="687"/>
                  </a:lnTo>
                  <a:lnTo>
                    <a:pt x="56" y="673"/>
                  </a:lnTo>
                  <a:lnTo>
                    <a:pt x="49" y="673"/>
                  </a:lnTo>
                  <a:lnTo>
                    <a:pt x="49" y="680"/>
                  </a:lnTo>
                  <a:lnTo>
                    <a:pt x="42" y="687"/>
                  </a:lnTo>
                  <a:lnTo>
                    <a:pt x="35" y="687"/>
                  </a:lnTo>
                  <a:lnTo>
                    <a:pt x="35" y="680"/>
                  </a:lnTo>
                  <a:lnTo>
                    <a:pt x="28" y="680"/>
                  </a:lnTo>
                  <a:lnTo>
                    <a:pt x="21" y="680"/>
                  </a:lnTo>
                  <a:lnTo>
                    <a:pt x="14" y="680"/>
                  </a:lnTo>
                  <a:lnTo>
                    <a:pt x="7" y="680"/>
                  </a:lnTo>
                  <a:lnTo>
                    <a:pt x="0" y="687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8" name="Freeform 24"/>
            <p:cNvSpPr>
              <a:spLocks/>
            </p:cNvSpPr>
            <p:nvPr/>
          </p:nvSpPr>
          <p:spPr bwMode="auto">
            <a:xfrm>
              <a:off x="1261" y="4521"/>
              <a:ext cx="752" cy="397"/>
            </a:xfrm>
            <a:custGeom>
              <a:avLst/>
              <a:gdLst/>
              <a:ahLst/>
              <a:cxnLst>
                <a:cxn ang="0">
                  <a:pos x="744" y="390"/>
                </a:cxn>
                <a:cxn ang="0">
                  <a:pos x="737" y="390"/>
                </a:cxn>
                <a:cxn ang="0">
                  <a:pos x="723" y="390"/>
                </a:cxn>
                <a:cxn ang="0">
                  <a:pos x="702" y="383"/>
                </a:cxn>
                <a:cxn ang="0">
                  <a:pos x="688" y="347"/>
                </a:cxn>
                <a:cxn ang="0">
                  <a:pos x="695" y="319"/>
                </a:cxn>
                <a:cxn ang="0">
                  <a:pos x="681" y="319"/>
                </a:cxn>
                <a:cxn ang="0">
                  <a:pos x="674" y="312"/>
                </a:cxn>
                <a:cxn ang="0">
                  <a:pos x="652" y="284"/>
                </a:cxn>
                <a:cxn ang="0">
                  <a:pos x="638" y="277"/>
                </a:cxn>
                <a:cxn ang="0">
                  <a:pos x="624" y="277"/>
                </a:cxn>
                <a:cxn ang="0">
                  <a:pos x="617" y="262"/>
                </a:cxn>
                <a:cxn ang="0">
                  <a:pos x="603" y="262"/>
                </a:cxn>
                <a:cxn ang="0">
                  <a:pos x="596" y="255"/>
                </a:cxn>
                <a:cxn ang="0">
                  <a:pos x="596" y="248"/>
                </a:cxn>
                <a:cxn ang="0">
                  <a:pos x="581" y="241"/>
                </a:cxn>
                <a:cxn ang="0">
                  <a:pos x="574" y="234"/>
                </a:cxn>
                <a:cxn ang="0">
                  <a:pos x="560" y="234"/>
                </a:cxn>
                <a:cxn ang="0">
                  <a:pos x="553" y="234"/>
                </a:cxn>
                <a:cxn ang="0">
                  <a:pos x="539" y="234"/>
                </a:cxn>
                <a:cxn ang="0">
                  <a:pos x="532" y="227"/>
                </a:cxn>
                <a:cxn ang="0">
                  <a:pos x="518" y="227"/>
                </a:cxn>
                <a:cxn ang="0">
                  <a:pos x="532" y="213"/>
                </a:cxn>
                <a:cxn ang="0">
                  <a:pos x="532" y="206"/>
                </a:cxn>
                <a:cxn ang="0">
                  <a:pos x="525" y="199"/>
                </a:cxn>
                <a:cxn ang="0">
                  <a:pos x="504" y="213"/>
                </a:cxn>
                <a:cxn ang="0">
                  <a:pos x="461" y="220"/>
                </a:cxn>
                <a:cxn ang="0">
                  <a:pos x="454" y="220"/>
                </a:cxn>
                <a:cxn ang="0">
                  <a:pos x="440" y="220"/>
                </a:cxn>
                <a:cxn ang="0">
                  <a:pos x="418" y="255"/>
                </a:cxn>
                <a:cxn ang="0">
                  <a:pos x="376" y="262"/>
                </a:cxn>
                <a:cxn ang="0">
                  <a:pos x="348" y="262"/>
                </a:cxn>
                <a:cxn ang="0">
                  <a:pos x="312" y="248"/>
                </a:cxn>
                <a:cxn ang="0">
                  <a:pos x="305" y="234"/>
                </a:cxn>
                <a:cxn ang="0">
                  <a:pos x="291" y="206"/>
                </a:cxn>
                <a:cxn ang="0">
                  <a:pos x="277" y="199"/>
                </a:cxn>
                <a:cxn ang="0">
                  <a:pos x="248" y="199"/>
                </a:cxn>
                <a:cxn ang="0">
                  <a:pos x="234" y="185"/>
                </a:cxn>
                <a:cxn ang="0">
                  <a:pos x="227" y="170"/>
                </a:cxn>
                <a:cxn ang="0">
                  <a:pos x="213" y="156"/>
                </a:cxn>
                <a:cxn ang="0">
                  <a:pos x="192" y="149"/>
                </a:cxn>
                <a:cxn ang="0">
                  <a:pos x="185" y="114"/>
                </a:cxn>
                <a:cxn ang="0">
                  <a:pos x="156" y="128"/>
                </a:cxn>
                <a:cxn ang="0">
                  <a:pos x="135" y="99"/>
                </a:cxn>
                <a:cxn ang="0">
                  <a:pos x="78" y="29"/>
                </a:cxn>
                <a:cxn ang="0">
                  <a:pos x="93" y="14"/>
                </a:cxn>
                <a:cxn ang="0">
                  <a:pos x="36" y="29"/>
                </a:cxn>
                <a:cxn ang="0">
                  <a:pos x="15" y="36"/>
                </a:cxn>
                <a:cxn ang="0">
                  <a:pos x="15" y="7"/>
                </a:cxn>
                <a:cxn ang="0">
                  <a:pos x="0" y="0"/>
                </a:cxn>
              </a:cxnLst>
              <a:rect l="0" t="0" r="r" b="b"/>
              <a:pathLst>
                <a:path w="752" h="397">
                  <a:moveTo>
                    <a:pt x="752" y="390"/>
                  </a:moveTo>
                  <a:lnTo>
                    <a:pt x="744" y="390"/>
                  </a:lnTo>
                  <a:lnTo>
                    <a:pt x="737" y="397"/>
                  </a:lnTo>
                  <a:lnTo>
                    <a:pt x="737" y="390"/>
                  </a:lnTo>
                  <a:lnTo>
                    <a:pt x="730" y="390"/>
                  </a:lnTo>
                  <a:lnTo>
                    <a:pt x="723" y="390"/>
                  </a:lnTo>
                  <a:lnTo>
                    <a:pt x="709" y="383"/>
                  </a:lnTo>
                  <a:lnTo>
                    <a:pt x="702" y="383"/>
                  </a:lnTo>
                  <a:lnTo>
                    <a:pt x="681" y="376"/>
                  </a:lnTo>
                  <a:lnTo>
                    <a:pt x="688" y="347"/>
                  </a:lnTo>
                  <a:lnTo>
                    <a:pt x="702" y="319"/>
                  </a:lnTo>
                  <a:lnTo>
                    <a:pt x="695" y="319"/>
                  </a:lnTo>
                  <a:lnTo>
                    <a:pt x="688" y="319"/>
                  </a:lnTo>
                  <a:lnTo>
                    <a:pt x="681" y="319"/>
                  </a:lnTo>
                  <a:lnTo>
                    <a:pt x="674" y="319"/>
                  </a:lnTo>
                  <a:lnTo>
                    <a:pt x="674" y="312"/>
                  </a:lnTo>
                  <a:lnTo>
                    <a:pt x="667" y="298"/>
                  </a:lnTo>
                  <a:lnTo>
                    <a:pt x="652" y="284"/>
                  </a:lnTo>
                  <a:lnTo>
                    <a:pt x="645" y="277"/>
                  </a:lnTo>
                  <a:lnTo>
                    <a:pt x="638" y="277"/>
                  </a:lnTo>
                  <a:lnTo>
                    <a:pt x="631" y="277"/>
                  </a:lnTo>
                  <a:lnTo>
                    <a:pt x="624" y="277"/>
                  </a:lnTo>
                  <a:lnTo>
                    <a:pt x="617" y="270"/>
                  </a:lnTo>
                  <a:lnTo>
                    <a:pt x="617" y="262"/>
                  </a:lnTo>
                  <a:lnTo>
                    <a:pt x="610" y="262"/>
                  </a:lnTo>
                  <a:lnTo>
                    <a:pt x="603" y="262"/>
                  </a:lnTo>
                  <a:lnTo>
                    <a:pt x="596" y="262"/>
                  </a:lnTo>
                  <a:lnTo>
                    <a:pt x="596" y="255"/>
                  </a:lnTo>
                  <a:lnTo>
                    <a:pt x="589" y="248"/>
                  </a:lnTo>
                  <a:lnTo>
                    <a:pt x="596" y="248"/>
                  </a:lnTo>
                  <a:lnTo>
                    <a:pt x="589" y="241"/>
                  </a:lnTo>
                  <a:lnTo>
                    <a:pt x="581" y="241"/>
                  </a:lnTo>
                  <a:lnTo>
                    <a:pt x="581" y="234"/>
                  </a:lnTo>
                  <a:lnTo>
                    <a:pt x="574" y="234"/>
                  </a:lnTo>
                  <a:lnTo>
                    <a:pt x="567" y="234"/>
                  </a:lnTo>
                  <a:lnTo>
                    <a:pt x="560" y="234"/>
                  </a:lnTo>
                  <a:lnTo>
                    <a:pt x="553" y="227"/>
                  </a:lnTo>
                  <a:lnTo>
                    <a:pt x="553" y="234"/>
                  </a:lnTo>
                  <a:lnTo>
                    <a:pt x="546" y="234"/>
                  </a:lnTo>
                  <a:lnTo>
                    <a:pt x="539" y="234"/>
                  </a:lnTo>
                  <a:lnTo>
                    <a:pt x="532" y="234"/>
                  </a:lnTo>
                  <a:lnTo>
                    <a:pt x="532" y="227"/>
                  </a:lnTo>
                  <a:lnTo>
                    <a:pt x="525" y="227"/>
                  </a:lnTo>
                  <a:lnTo>
                    <a:pt x="518" y="227"/>
                  </a:lnTo>
                  <a:lnTo>
                    <a:pt x="525" y="220"/>
                  </a:lnTo>
                  <a:lnTo>
                    <a:pt x="532" y="213"/>
                  </a:lnTo>
                  <a:lnTo>
                    <a:pt x="525" y="213"/>
                  </a:lnTo>
                  <a:lnTo>
                    <a:pt x="532" y="206"/>
                  </a:lnTo>
                  <a:lnTo>
                    <a:pt x="546" y="199"/>
                  </a:lnTo>
                  <a:lnTo>
                    <a:pt x="525" y="199"/>
                  </a:lnTo>
                  <a:lnTo>
                    <a:pt x="511" y="199"/>
                  </a:lnTo>
                  <a:lnTo>
                    <a:pt x="504" y="213"/>
                  </a:lnTo>
                  <a:lnTo>
                    <a:pt x="475" y="220"/>
                  </a:lnTo>
                  <a:lnTo>
                    <a:pt x="461" y="220"/>
                  </a:lnTo>
                  <a:lnTo>
                    <a:pt x="454" y="213"/>
                  </a:lnTo>
                  <a:lnTo>
                    <a:pt x="454" y="220"/>
                  </a:lnTo>
                  <a:lnTo>
                    <a:pt x="454" y="227"/>
                  </a:lnTo>
                  <a:lnTo>
                    <a:pt x="440" y="220"/>
                  </a:lnTo>
                  <a:lnTo>
                    <a:pt x="433" y="227"/>
                  </a:lnTo>
                  <a:lnTo>
                    <a:pt x="418" y="255"/>
                  </a:lnTo>
                  <a:lnTo>
                    <a:pt x="411" y="277"/>
                  </a:lnTo>
                  <a:lnTo>
                    <a:pt x="376" y="262"/>
                  </a:lnTo>
                  <a:lnTo>
                    <a:pt x="362" y="262"/>
                  </a:lnTo>
                  <a:lnTo>
                    <a:pt x="348" y="262"/>
                  </a:lnTo>
                  <a:lnTo>
                    <a:pt x="333" y="255"/>
                  </a:lnTo>
                  <a:lnTo>
                    <a:pt x="312" y="248"/>
                  </a:lnTo>
                  <a:lnTo>
                    <a:pt x="312" y="241"/>
                  </a:lnTo>
                  <a:lnTo>
                    <a:pt x="305" y="234"/>
                  </a:lnTo>
                  <a:lnTo>
                    <a:pt x="298" y="220"/>
                  </a:lnTo>
                  <a:lnTo>
                    <a:pt x="291" y="206"/>
                  </a:lnTo>
                  <a:lnTo>
                    <a:pt x="284" y="213"/>
                  </a:lnTo>
                  <a:lnTo>
                    <a:pt x="277" y="199"/>
                  </a:lnTo>
                  <a:lnTo>
                    <a:pt x="270" y="206"/>
                  </a:lnTo>
                  <a:lnTo>
                    <a:pt x="248" y="199"/>
                  </a:lnTo>
                  <a:lnTo>
                    <a:pt x="241" y="199"/>
                  </a:lnTo>
                  <a:lnTo>
                    <a:pt x="234" y="185"/>
                  </a:lnTo>
                  <a:lnTo>
                    <a:pt x="227" y="177"/>
                  </a:lnTo>
                  <a:lnTo>
                    <a:pt x="227" y="170"/>
                  </a:lnTo>
                  <a:lnTo>
                    <a:pt x="220" y="163"/>
                  </a:lnTo>
                  <a:lnTo>
                    <a:pt x="213" y="156"/>
                  </a:lnTo>
                  <a:lnTo>
                    <a:pt x="199" y="156"/>
                  </a:lnTo>
                  <a:lnTo>
                    <a:pt x="192" y="149"/>
                  </a:lnTo>
                  <a:lnTo>
                    <a:pt x="192" y="135"/>
                  </a:lnTo>
                  <a:lnTo>
                    <a:pt x="185" y="114"/>
                  </a:lnTo>
                  <a:lnTo>
                    <a:pt x="170" y="128"/>
                  </a:lnTo>
                  <a:lnTo>
                    <a:pt x="156" y="128"/>
                  </a:lnTo>
                  <a:lnTo>
                    <a:pt x="149" y="92"/>
                  </a:lnTo>
                  <a:lnTo>
                    <a:pt x="135" y="99"/>
                  </a:lnTo>
                  <a:lnTo>
                    <a:pt x="100" y="50"/>
                  </a:lnTo>
                  <a:lnTo>
                    <a:pt x="78" y="29"/>
                  </a:lnTo>
                  <a:lnTo>
                    <a:pt x="93" y="36"/>
                  </a:lnTo>
                  <a:lnTo>
                    <a:pt x="93" y="14"/>
                  </a:lnTo>
                  <a:lnTo>
                    <a:pt x="43" y="7"/>
                  </a:lnTo>
                  <a:lnTo>
                    <a:pt x="36" y="29"/>
                  </a:lnTo>
                  <a:lnTo>
                    <a:pt x="22" y="36"/>
                  </a:lnTo>
                  <a:lnTo>
                    <a:pt x="15" y="36"/>
                  </a:lnTo>
                  <a:lnTo>
                    <a:pt x="7" y="14"/>
                  </a:lnTo>
                  <a:lnTo>
                    <a:pt x="15" y="7"/>
                  </a:lnTo>
                  <a:lnTo>
                    <a:pt x="0" y="7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99" name="Freeform 25"/>
            <p:cNvSpPr>
              <a:spLocks/>
            </p:cNvSpPr>
            <p:nvPr/>
          </p:nvSpPr>
          <p:spPr bwMode="auto">
            <a:xfrm>
              <a:off x="588" y="4054"/>
              <a:ext cx="673" cy="467"/>
            </a:xfrm>
            <a:custGeom>
              <a:avLst/>
              <a:gdLst/>
              <a:ahLst/>
              <a:cxnLst>
                <a:cxn ang="0">
                  <a:pos x="652" y="467"/>
                </a:cxn>
                <a:cxn ang="0">
                  <a:pos x="631" y="460"/>
                </a:cxn>
                <a:cxn ang="0">
                  <a:pos x="588" y="446"/>
                </a:cxn>
                <a:cxn ang="0">
                  <a:pos x="567" y="453"/>
                </a:cxn>
                <a:cxn ang="0">
                  <a:pos x="553" y="446"/>
                </a:cxn>
                <a:cxn ang="0">
                  <a:pos x="525" y="453"/>
                </a:cxn>
                <a:cxn ang="0">
                  <a:pos x="489" y="460"/>
                </a:cxn>
                <a:cxn ang="0">
                  <a:pos x="503" y="425"/>
                </a:cxn>
                <a:cxn ang="0">
                  <a:pos x="510" y="382"/>
                </a:cxn>
                <a:cxn ang="0">
                  <a:pos x="482" y="375"/>
                </a:cxn>
                <a:cxn ang="0">
                  <a:pos x="461" y="389"/>
                </a:cxn>
                <a:cxn ang="0">
                  <a:pos x="390" y="396"/>
                </a:cxn>
                <a:cxn ang="0">
                  <a:pos x="404" y="340"/>
                </a:cxn>
                <a:cxn ang="0">
                  <a:pos x="362" y="326"/>
                </a:cxn>
                <a:cxn ang="0">
                  <a:pos x="362" y="347"/>
                </a:cxn>
                <a:cxn ang="0">
                  <a:pos x="369" y="368"/>
                </a:cxn>
                <a:cxn ang="0">
                  <a:pos x="362" y="396"/>
                </a:cxn>
                <a:cxn ang="0">
                  <a:pos x="312" y="347"/>
                </a:cxn>
                <a:cxn ang="0">
                  <a:pos x="262" y="333"/>
                </a:cxn>
                <a:cxn ang="0">
                  <a:pos x="206" y="318"/>
                </a:cxn>
                <a:cxn ang="0">
                  <a:pos x="163" y="318"/>
                </a:cxn>
                <a:cxn ang="0">
                  <a:pos x="128" y="326"/>
                </a:cxn>
                <a:cxn ang="0">
                  <a:pos x="92" y="304"/>
                </a:cxn>
                <a:cxn ang="0">
                  <a:pos x="106" y="255"/>
                </a:cxn>
                <a:cxn ang="0">
                  <a:pos x="121" y="212"/>
                </a:cxn>
                <a:cxn ang="0">
                  <a:pos x="142" y="198"/>
                </a:cxn>
                <a:cxn ang="0">
                  <a:pos x="192" y="191"/>
                </a:cxn>
                <a:cxn ang="0">
                  <a:pos x="177" y="141"/>
                </a:cxn>
                <a:cxn ang="0">
                  <a:pos x="163" y="120"/>
                </a:cxn>
                <a:cxn ang="0">
                  <a:pos x="149" y="70"/>
                </a:cxn>
                <a:cxn ang="0">
                  <a:pos x="114" y="42"/>
                </a:cxn>
                <a:cxn ang="0">
                  <a:pos x="36" y="14"/>
                </a:cxn>
              </a:cxnLst>
              <a:rect l="0" t="0" r="r" b="b"/>
              <a:pathLst>
                <a:path w="673" h="467">
                  <a:moveTo>
                    <a:pt x="673" y="467"/>
                  </a:moveTo>
                  <a:lnTo>
                    <a:pt x="652" y="467"/>
                  </a:lnTo>
                  <a:lnTo>
                    <a:pt x="652" y="453"/>
                  </a:lnTo>
                  <a:lnTo>
                    <a:pt x="631" y="460"/>
                  </a:lnTo>
                  <a:lnTo>
                    <a:pt x="624" y="467"/>
                  </a:lnTo>
                  <a:lnTo>
                    <a:pt x="588" y="446"/>
                  </a:lnTo>
                  <a:lnTo>
                    <a:pt x="581" y="453"/>
                  </a:lnTo>
                  <a:lnTo>
                    <a:pt x="567" y="453"/>
                  </a:lnTo>
                  <a:lnTo>
                    <a:pt x="567" y="446"/>
                  </a:lnTo>
                  <a:lnTo>
                    <a:pt x="553" y="446"/>
                  </a:lnTo>
                  <a:lnTo>
                    <a:pt x="525" y="446"/>
                  </a:lnTo>
                  <a:lnTo>
                    <a:pt x="525" y="453"/>
                  </a:lnTo>
                  <a:lnTo>
                    <a:pt x="496" y="460"/>
                  </a:lnTo>
                  <a:lnTo>
                    <a:pt x="489" y="460"/>
                  </a:lnTo>
                  <a:lnTo>
                    <a:pt x="489" y="432"/>
                  </a:lnTo>
                  <a:lnTo>
                    <a:pt x="503" y="425"/>
                  </a:lnTo>
                  <a:lnTo>
                    <a:pt x="517" y="411"/>
                  </a:lnTo>
                  <a:lnTo>
                    <a:pt x="510" y="382"/>
                  </a:lnTo>
                  <a:lnTo>
                    <a:pt x="496" y="382"/>
                  </a:lnTo>
                  <a:lnTo>
                    <a:pt x="482" y="375"/>
                  </a:lnTo>
                  <a:lnTo>
                    <a:pt x="468" y="382"/>
                  </a:lnTo>
                  <a:lnTo>
                    <a:pt x="461" y="389"/>
                  </a:lnTo>
                  <a:lnTo>
                    <a:pt x="397" y="411"/>
                  </a:lnTo>
                  <a:lnTo>
                    <a:pt x="390" y="396"/>
                  </a:lnTo>
                  <a:lnTo>
                    <a:pt x="390" y="389"/>
                  </a:lnTo>
                  <a:lnTo>
                    <a:pt x="404" y="340"/>
                  </a:lnTo>
                  <a:lnTo>
                    <a:pt x="369" y="326"/>
                  </a:lnTo>
                  <a:lnTo>
                    <a:pt x="362" y="326"/>
                  </a:lnTo>
                  <a:lnTo>
                    <a:pt x="362" y="340"/>
                  </a:lnTo>
                  <a:lnTo>
                    <a:pt x="362" y="347"/>
                  </a:lnTo>
                  <a:lnTo>
                    <a:pt x="369" y="354"/>
                  </a:lnTo>
                  <a:lnTo>
                    <a:pt x="369" y="368"/>
                  </a:lnTo>
                  <a:lnTo>
                    <a:pt x="376" y="375"/>
                  </a:lnTo>
                  <a:lnTo>
                    <a:pt x="362" y="396"/>
                  </a:lnTo>
                  <a:lnTo>
                    <a:pt x="333" y="354"/>
                  </a:lnTo>
                  <a:lnTo>
                    <a:pt x="312" y="347"/>
                  </a:lnTo>
                  <a:lnTo>
                    <a:pt x="277" y="333"/>
                  </a:lnTo>
                  <a:lnTo>
                    <a:pt x="262" y="333"/>
                  </a:lnTo>
                  <a:lnTo>
                    <a:pt x="234" y="333"/>
                  </a:lnTo>
                  <a:lnTo>
                    <a:pt x="206" y="318"/>
                  </a:lnTo>
                  <a:lnTo>
                    <a:pt x="199" y="311"/>
                  </a:lnTo>
                  <a:lnTo>
                    <a:pt x="163" y="318"/>
                  </a:lnTo>
                  <a:lnTo>
                    <a:pt x="149" y="326"/>
                  </a:lnTo>
                  <a:lnTo>
                    <a:pt x="128" y="326"/>
                  </a:lnTo>
                  <a:lnTo>
                    <a:pt x="121" y="318"/>
                  </a:lnTo>
                  <a:lnTo>
                    <a:pt x="92" y="304"/>
                  </a:lnTo>
                  <a:lnTo>
                    <a:pt x="85" y="276"/>
                  </a:lnTo>
                  <a:lnTo>
                    <a:pt x="106" y="255"/>
                  </a:lnTo>
                  <a:lnTo>
                    <a:pt x="121" y="240"/>
                  </a:lnTo>
                  <a:lnTo>
                    <a:pt x="121" y="212"/>
                  </a:lnTo>
                  <a:lnTo>
                    <a:pt x="135" y="219"/>
                  </a:lnTo>
                  <a:lnTo>
                    <a:pt x="142" y="198"/>
                  </a:lnTo>
                  <a:lnTo>
                    <a:pt x="163" y="205"/>
                  </a:lnTo>
                  <a:lnTo>
                    <a:pt x="192" y="191"/>
                  </a:lnTo>
                  <a:lnTo>
                    <a:pt x="206" y="184"/>
                  </a:lnTo>
                  <a:lnTo>
                    <a:pt x="177" y="141"/>
                  </a:lnTo>
                  <a:lnTo>
                    <a:pt x="199" y="127"/>
                  </a:lnTo>
                  <a:lnTo>
                    <a:pt x="163" y="120"/>
                  </a:lnTo>
                  <a:lnTo>
                    <a:pt x="135" y="106"/>
                  </a:lnTo>
                  <a:lnTo>
                    <a:pt x="149" y="70"/>
                  </a:lnTo>
                  <a:lnTo>
                    <a:pt x="135" y="63"/>
                  </a:lnTo>
                  <a:lnTo>
                    <a:pt x="114" y="42"/>
                  </a:lnTo>
                  <a:lnTo>
                    <a:pt x="71" y="14"/>
                  </a:lnTo>
                  <a:lnTo>
                    <a:pt x="36" y="14"/>
                  </a:lnTo>
                  <a:lnTo>
                    <a:pt x="0" y="0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0" name="Freeform 26"/>
            <p:cNvSpPr>
              <a:spLocks/>
            </p:cNvSpPr>
            <p:nvPr/>
          </p:nvSpPr>
          <p:spPr bwMode="auto">
            <a:xfrm>
              <a:off x="1141" y="4131"/>
              <a:ext cx="220" cy="206"/>
            </a:xfrm>
            <a:custGeom>
              <a:avLst/>
              <a:gdLst/>
              <a:ahLst/>
              <a:cxnLst>
                <a:cxn ang="0">
                  <a:pos x="0" y="178"/>
                </a:cxn>
                <a:cxn ang="0">
                  <a:pos x="14" y="163"/>
                </a:cxn>
                <a:cxn ang="0">
                  <a:pos x="35" y="142"/>
                </a:cxn>
                <a:cxn ang="0">
                  <a:pos x="42" y="128"/>
                </a:cxn>
                <a:cxn ang="0">
                  <a:pos x="57" y="114"/>
                </a:cxn>
                <a:cxn ang="0">
                  <a:pos x="92" y="93"/>
                </a:cxn>
                <a:cxn ang="0">
                  <a:pos x="106" y="64"/>
                </a:cxn>
                <a:cxn ang="0">
                  <a:pos x="127" y="43"/>
                </a:cxn>
                <a:cxn ang="0">
                  <a:pos x="149" y="8"/>
                </a:cxn>
                <a:cxn ang="0">
                  <a:pos x="177" y="0"/>
                </a:cxn>
                <a:cxn ang="0">
                  <a:pos x="184" y="8"/>
                </a:cxn>
                <a:cxn ang="0">
                  <a:pos x="191" y="15"/>
                </a:cxn>
                <a:cxn ang="0">
                  <a:pos x="198" y="8"/>
                </a:cxn>
                <a:cxn ang="0">
                  <a:pos x="213" y="15"/>
                </a:cxn>
                <a:cxn ang="0">
                  <a:pos x="213" y="22"/>
                </a:cxn>
                <a:cxn ang="0">
                  <a:pos x="205" y="36"/>
                </a:cxn>
                <a:cxn ang="0">
                  <a:pos x="198" y="57"/>
                </a:cxn>
                <a:cxn ang="0">
                  <a:pos x="184" y="64"/>
                </a:cxn>
                <a:cxn ang="0">
                  <a:pos x="163" y="71"/>
                </a:cxn>
                <a:cxn ang="0">
                  <a:pos x="163" y="71"/>
                </a:cxn>
                <a:cxn ang="0">
                  <a:pos x="156" y="71"/>
                </a:cxn>
                <a:cxn ang="0">
                  <a:pos x="135" y="93"/>
                </a:cxn>
                <a:cxn ang="0">
                  <a:pos x="127" y="107"/>
                </a:cxn>
                <a:cxn ang="0">
                  <a:pos x="120" y="121"/>
                </a:cxn>
                <a:cxn ang="0">
                  <a:pos x="113" y="135"/>
                </a:cxn>
                <a:cxn ang="0">
                  <a:pos x="71" y="163"/>
                </a:cxn>
                <a:cxn ang="0">
                  <a:pos x="71" y="142"/>
                </a:cxn>
                <a:cxn ang="0">
                  <a:pos x="71" y="135"/>
                </a:cxn>
                <a:cxn ang="0">
                  <a:pos x="50" y="142"/>
                </a:cxn>
                <a:cxn ang="0">
                  <a:pos x="50" y="178"/>
                </a:cxn>
                <a:cxn ang="0">
                  <a:pos x="64" y="199"/>
                </a:cxn>
                <a:cxn ang="0">
                  <a:pos x="57" y="206"/>
                </a:cxn>
                <a:cxn ang="0">
                  <a:pos x="21" y="199"/>
                </a:cxn>
              </a:cxnLst>
              <a:rect l="0" t="0" r="r" b="b"/>
              <a:pathLst>
                <a:path w="220" h="206">
                  <a:moveTo>
                    <a:pt x="21" y="199"/>
                  </a:moveTo>
                  <a:lnTo>
                    <a:pt x="0" y="178"/>
                  </a:lnTo>
                  <a:lnTo>
                    <a:pt x="7" y="171"/>
                  </a:lnTo>
                  <a:lnTo>
                    <a:pt x="14" y="163"/>
                  </a:lnTo>
                  <a:lnTo>
                    <a:pt x="21" y="149"/>
                  </a:lnTo>
                  <a:lnTo>
                    <a:pt x="35" y="142"/>
                  </a:lnTo>
                  <a:lnTo>
                    <a:pt x="42" y="142"/>
                  </a:lnTo>
                  <a:lnTo>
                    <a:pt x="42" y="128"/>
                  </a:lnTo>
                  <a:lnTo>
                    <a:pt x="50" y="121"/>
                  </a:lnTo>
                  <a:lnTo>
                    <a:pt x="57" y="114"/>
                  </a:lnTo>
                  <a:lnTo>
                    <a:pt x="85" y="100"/>
                  </a:lnTo>
                  <a:lnTo>
                    <a:pt x="92" y="93"/>
                  </a:lnTo>
                  <a:lnTo>
                    <a:pt x="92" y="78"/>
                  </a:lnTo>
                  <a:lnTo>
                    <a:pt x="106" y="64"/>
                  </a:lnTo>
                  <a:lnTo>
                    <a:pt x="120" y="50"/>
                  </a:lnTo>
                  <a:lnTo>
                    <a:pt x="127" y="43"/>
                  </a:lnTo>
                  <a:lnTo>
                    <a:pt x="135" y="22"/>
                  </a:lnTo>
                  <a:lnTo>
                    <a:pt x="149" y="8"/>
                  </a:lnTo>
                  <a:lnTo>
                    <a:pt x="177" y="8"/>
                  </a:lnTo>
                  <a:lnTo>
                    <a:pt x="177" y="0"/>
                  </a:lnTo>
                  <a:lnTo>
                    <a:pt x="184" y="0"/>
                  </a:lnTo>
                  <a:lnTo>
                    <a:pt x="184" y="8"/>
                  </a:lnTo>
                  <a:lnTo>
                    <a:pt x="184" y="15"/>
                  </a:lnTo>
                  <a:lnTo>
                    <a:pt x="191" y="15"/>
                  </a:lnTo>
                  <a:lnTo>
                    <a:pt x="198" y="15"/>
                  </a:lnTo>
                  <a:lnTo>
                    <a:pt x="198" y="8"/>
                  </a:lnTo>
                  <a:lnTo>
                    <a:pt x="205" y="8"/>
                  </a:lnTo>
                  <a:lnTo>
                    <a:pt x="213" y="15"/>
                  </a:lnTo>
                  <a:lnTo>
                    <a:pt x="220" y="15"/>
                  </a:lnTo>
                  <a:lnTo>
                    <a:pt x="213" y="22"/>
                  </a:lnTo>
                  <a:lnTo>
                    <a:pt x="213" y="29"/>
                  </a:lnTo>
                  <a:lnTo>
                    <a:pt x="205" y="36"/>
                  </a:lnTo>
                  <a:lnTo>
                    <a:pt x="205" y="43"/>
                  </a:lnTo>
                  <a:lnTo>
                    <a:pt x="198" y="57"/>
                  </a:lnTo>
                  <a:lnTo>
                    <a:pt x="191" y="64"/>
                  </a:lnTo>
                  <a:lnTo>
                    <a:pt x="184" y="64"/>
                  </a:lnTo>
                  <a:lnTo>
                    <a:pt x="184" y="71"/>
                  </a:lnTo>
                  <a:lnTo>
                    <a:pt x="163" y="71"/>
                  </a:lnTo>
                  <a:lnTo>
                    <a:pt x="163" y="64"/>
                  </a:lnTo>
                  <a:lnTo>
                    <a:pt x="163" y="71"/>
                  </a:lnTo>
                  <a:lnTo>
                    <a:pt x="163" y="78"/>
                  </a:lnTo>
                  <a:lnTo>
                    <a:pt x="156" y="71"/>
                  </a:lnTo>
                  <a:lnTo>
                    <a:pt x="149" y="71"/>
                  </a:lnTo>
                  <a:lnTo>
                    <a:pt x="135" y="93"/>
                  </a:lnTo>
                  <a:lnTo>
                    <a:pt x="135" y="100"/>
                  </a:lnTo>
                  <a:lnTo>
                    <a:pt x="127" y="107"/>
                  </a:lnTo>
                  <a:lnTo>
                    <a:pt x="127" y="114"/>
                  </a:lnTo>
                  <a:lnTo>
                    <a:pt x="120" y="121"/>
                  </a:lnTo>
                  <a:lnTo>
                    <a:pt x="113" y="128"/>
                  </a:lnTo>
                  <a:lnTo>
                    <a:pt x="113" y="135"/>
                  </a:lnTo>
                  <a:lnTo>
                    <a:pt x="106" y="142"/>
                  </a:lnTo>
                  <a:lnTo>
                    <a:pt x="71" y="163"/>
                  </a:lnTo>
                  <a:lnTo>
                    <a:pt x="71" y="149"/>
                  </a:lnTo>
                  <a:lnTo>
                    <a:pt x="71" y="142"/>
                  </a:lnTo>
                  <a:lnTo>
                    <a:pt x="78" y="135"/>
                  </a:lnTo>
                  <a:lnTo>
                    <a:pt x="71" y="135"/>
                  </a:lnTo>
                  <a:lnTo>
                    <a:pt x="57" y="142"/>
                  </a:lnTo>
                  <a:lnTo>
                    <a:pt x="50" y="142"/>
                  </a:lnTo>
                  <a:lnTo>
                    <a:pt x="57" y="156"/>
                  </a:lnTo>
                  <a:lnTo>
                    <a:pt x="50" y="178"/>
                  </a:lnTo>
                  <a:lnTo>
                    <a:pt x="64" y="178"/>
                  </a:lnTo>
                  <a:lnTo>
                    <a:pt x="64" y="199"/>
                  </a:lnTo>
                  <a:lnTo>
                    <a:pt x="57" y="199"/>
                  </a:lnTo>
                  <a:lnTo>
                    <a:pt x="57" y="206"/>
                  </a:lnTo>
                  <a:lnTo>
                    <a:pt x="35" y="206"/>
                  </a:lnTo>
                  <a:lnTo>
                    <a:pt x="21" y="199"/>
                  </a:lnTo>
                  <a:close/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1" name="Freeform 27"/>
            <p:cNvSpPr>
              <a:spLocks/>
            </p:cNvSpPr>
            <p:nvPr/>
          </p:nvSpPr>
          <p:spPr bwMode="auto">
            <a:xfrm>
              <a:off x="964" y="4294"/>
              <a:ext cx="56" cy="50"/>
            </a:xfrm>
            <a:custGeom>
              <a:avLst/>
              <a:gdLst/>
              <a:ahLst/>
              <a:cxnLst>
                <a:cxn ang="0">
                  <a:pos x="42" y="50"/>
                </a:cxn>
                <a:cxn ang="0">
                  <a:pos x="0" y="22"/>
                </a:cxn>
                <a:cxn ang="0">
                  <a:pos x="14" y="0"/>
                </a:cxn>
                <a:cxn ang="0">
                  <a:pos x="56" y="36"/>
                </a:cxn>
                <a:cxn ang="0">
                  <a:pos x="42" y="50"/>
                </a:cxn>
              </a:cxnLst>
              <a:rect l="0" t="0" r="r" b="b"/>
              <a:pathLst>
                <a:path w="56" h="50">
                  <a:moveTo>
                    <a:pt x="42" y="50"/>
                  </a:moveTo>
                  <a:lnTo>
                    <a:pt x="0" y="22"/>
                  </a:lnTo>
                  <a:lnTo>
                    <a:pt x="14" y="0"/>
                  </a:lnTo>
                  <a:lnTo>
                    <a:pt x="56" y="36"/>
                  </a:lnTo>
                  <a:lnTo>
                    <a:pt x="42" y="50"/>
                  </a:lnTo>
                  <a:close/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2" name="Freeform 28"/>
            <p:cNvSpPr>
              <a:spLocks/>
            </p:cNvSpPr>
            <p:nvPr/>
          </p:nvSpPr>
          <p:spPr bwMode="auto">
            <a:xfrm>
              <a:off x="1651" y="3806"/>
              <a:ext cx="64" cy="56"/>
            </a:xfrm>
            <a:custGeom>
              <a:avLst/>
              <a:gdLst/>
              <a:ahLst/>
              <a:cxnLst>
                <a:cxn ang="0">
                  <a:pos x="7" y="56"/>
                </a:cxn>
                <a:cxn ang="0">
                  <a:pos x="0" y="56"/>
                </a:cxn>
                <a:cxn ang="0">
                  <a:pos x="0" y="35"/>
                </a:cxn>
                <a:cxn ang="0">
                  <a:pos x="21" y="49"/>
                </a:cxn>
                <a:cxn ang="0">
                  <a:pos x="36" y="28"/>
                </a:cxn>
                <a:cxn ang="0">
                  <a:pos x="57" y="0"/>
                </a:cxn>
                <a:cxn ang="0">
                  <a:pos x="64" y="7"/>
                </a:cxn>
                <a:cxn ang="0">
                  <a:pos x="57" y="21"/>
                </a:cxn>
                <a:cxn ang="0">
                  <a:pos x="43" y="35"/>
                </a:cxn>
                <a:cxn ang="0">
                  <a:pos x="21" y="56"/>
                </a:cxn>
                <a:cxn ang="0">
                  <a:pos x="7" y="56"/>
                </a:cxn>
              </a:cxnLst>
              <a:rect l="0" t="0" r="r" b="b"/>
              <a:pathLst>
                <a:path w="64" h="56">
                  <a:moveTo>
                    <a:pt x="7" y="56"/>
                  </a:moveTo>
                  <a:lnTo>
                    <a:pt x="0" y="56"/>
                  </a:lnTo>
                  <a:lnTo>
                    <a:pt x="0" y="35"/>
                  </a:lnTo>
                  <a:lnTo>
                    <a:pt x="21" y="49"/>
                  </a:lnTo>
                  <a:lnTo>
                    <a:pt x="36" y="28"/>
                  </a:lnTo>
                  <a:lnTo>
                    <a:pt x="57" y="0"/>
                  </a:lnTo>
                  <a:lnTo>
                    <a:pt x="64" y="7"/>
                  </a:lnTo>
                  <a:lnTo>
                    <a:pt x="57" y="21"/>
                  </a:lnTo>
                  <a:lnTo>
                    <a:pt x="43" y="35"/>
                  </a:lnTo>
                  <a:lnTo>
                    <a:pt x="21" y="56"/>
                  </a:lnTo>
                  <a:lnTo>
                    <a:pt x="7" y="56"/>
                  </a:lnTo>
                  <a:close/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3" name="Freeform 29"/>
            <p:cNvSpPr>
              <a:spLocks/>
            </p:cNvSpPr>
            <p:nvPr/>
          </p:nvSpPr>
          <p:spPr bwMode="auto">
            <a:xfrm>
              <a:off x="1729" y="3735"/>
              <a:ext cx="57" cy="63"/>
            </a:xfrm>
            <a:custGeom>
              <a:avLst/>
              <a:gdLst/>
              <a:ahLst/>
              <a:cxnLst>
                <a:cxn ang="0">
                  <a:pos x="0" y="63"/>
                </a:cxn>
                <a:cxn ang="0">
                  <a:pos x="0" y="49"/>
                </a:cxn>
                <a:cxn ang="0">
                  <a:pos x="14" y="42"/>
                </a:cxn>
                <a:cxn ang="0">
                  <a:pos x="14" y="21"/>
                </a:cxn>
                <a:cxn ang="0">
                  <a:pos x="21" y="7"/>
                </a:cxn>
                <a:cxn ang="0">
                  <a:pos x="28" y="0"/>
                </a:cxn>
                <a:cxn ang="0">
                  <a:pos x="50" y="0"/>
                </a:cxn>
                <a:cxn ang="0">
                  <a:pos x="50" y="7"/>
                </a:cxn>
                <a:cxn ang="0">
                  <a:pos x="57" y="7"/>
                </a:cxn>
                <a:cxn ang="0">
                  <a:pos x="50" y="21"/>
                </a:cxn>
                <a:cxn ang="0">
                  <a:pos x="57" y="28"/>
                </a:cxn>
                <a:cxn ang="0">
                  <a:pos x="50" y="35"/>
                </a:cxn>
                <a:cxn ang="0">
                  <a:pos x="0" y="63"/>
                </a:cxn>
              </a:cxnLst>
              <a:rect l="0" t="0" r="r" b="b"/>
              <a:pathLst>
                <a:path w="57" h="63">
                  <a:moveTo>
                    <a:pt x="0" y="63"/>
                  </a:moveTo>
                  <a:lnTo>
                    <a:pt x="0" y="49"/>
                  </a:lnTo>
                  <a:lnTo>
                    <a:pt x="14" y="42"/>
                  </a:lnTo>
                  <a:lnTo>
                    <a:pt x="14" y="21"/>
                  </a:lnTo>
                  <a:lnTo>
                    <a:pt x="21" y="7"/>
                  </a:lnTo>
                  <a:lnTo>
                    <a:pt x="28" y="0"/>
                  </a:lnTo>
                  <a:lnTo>
                    <a:pt x="50" y="0"/>
                  </a:lnTo>
                  <a:lnTo>
                    <a:pt x="50" y="7"/>
                  </a:lnTo>
                  <a:lnTo>
                    <a:pt x="57" y="7"/>
                  </a:lnTo>
                  <a:lnTo>
                    <a:pt x="50" y="21"/>
                  </a:lnTo>
                  <a:lnTo>
                    <a:pt x="57" y="28"/>
                  </a:lnTo>
                  <a:lnTo>
                    <a:pt x="50" y="35"/>
                  </a:lnTo>
                  <a:lnTo>
                    <a:pt x="0" y="63"/>
                  </a:lnTo>
                  <a:close/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4" name="Freeform 30"/>
            <p:cNvSpPr>
              <a:spLocks/>
            </p:cNvSpPr>
            <p:nvPr/>
          </p:nvSpPr>
          <p:spPr bwMode="auto">
            <a:xfrm>
              <a:off x="2339" y="2629"/>
              <a:ext cx="1828" cy="2842"/>
            </a:xfrm>
            <a:custGeom>
              <a:avLst/>
              <a:gdLst/>
              <a:ahLst/>
              <a:cxnLst>
                <a:cxn ang="0">
                  <a:pos x="170" y="2608"/>
                </a:cxn>
                <a:cxn ang="0">
                  <a:pos x="141" y="2473"/>
                </a:cxn>
                <a:cxn ang="0">
                  <a:pos x="219" y="2381"/>
                </a:cxn>
                <a:cxn ang="0">
                  <a:pos x="134" y="2112"/>
                </a:cxn>
                <a:cxn ang="0">
                  <a:pos x="269" y="1991"/>
                </a:cxn>
                <a:cxn ang="0">
                  <a:pos x="446" y="1921"/>
                </a:cxn>
                <a:cxn ang="0">
                  <a:pos x="538" y="1736"/>
                </a:cxn>
                <a:cxn ang="0">
                  <a:pos x="666" y="1658"/>
                </a:cxn>
                <a:cxn ang="0">
                  <a:pos x="694" y="1417"/>
                </a:cxn>
                <a:cxn ang="0">
                  <a:pos x="609" y="1247"/>
                </a:cxn>
                <a:cxn ang="0">
                  <a:pos x="538" y="1120"/>
                </a:cxn>
                <a:cxn ang="0">
                  <a:pos x="439" y="999"/>
                </a:cxn>
                <a:cxn ang="0">
                  <a:pos x="503" y="829"/>
                </a:cxn>
                <a:cxn ang="0">
                  <a:pos x="488" y="751"/>
                </a:cxn>
                <a:cxn ang="0">
                  <a:pos x="552" y="581"/>
                </a:cxn>
                <a:cxn ang="0">
                  <a:pos x="510" y="376"/>
                </a:cxn>
                <a:cxn ang="0">
                  <a:pos x="375" y="298"/>
                </a:cxn>
                <a:cxn ang="0">
                  <a:pos x="354" y="170"/>
                </a:cxn>
                <a:cxn ang="0">
                  <a:pos x="411" y="156"/>
                </a:cxn>
                <a:cxn ang="0">
                  <a:pos x="566" y="99"/>
                </a:cxn>
                <a:cxn ang="0">
                  <a:pos x="708" y="57"/>
                </a:cxn>
                <a:cxn ang="0">
                  <a:pos x="822" y="99"/>
                </a:cxn>
                <a:cxn ang="0">
                  <a:pos x="970" y="206"/>
                </a:cxn>
                <a:cxn ang="0">
                  <a:pos x="1034" y="106"/>
                </a:cxn>
                <a:cxn ang="0">
                  <a:pos x="1247" y="78"/>
                </a:cxn>
                <a:cxn ang="0">
                  <a:pos x="1374" y="206"/>
                </a:cxn>
                <a:cxn ang="0">
                  <a:pos x="1339" y="354"/>
                </a:cxn>
                <a:cxn ang="0">
                  <a:pos x="1233" y="340"/>
                </a:cxn>
                <a:cxn ang="0">
                  <a:pos x="1162" y="291"/>
                </a:cxn>
                <a:cxn ang="0">
                  <a:pos x="1084" y="241"/>
                </a:cxn>
                <a:cxn ang="0">
                  <a:pos x="1105" y="284"/>
                </a:cxn>
                <a:cxn ang="0">
                  <a:pos x="1162" y="354"/>
                </a:cxn>
                <a:cxn ang="0">
                  <a:pos x="1282" y="482"/>
                </a:cxn>
                <a:cxn ang="0">
                  <a:pos x="1233" y="560"/>
                </a:cxn>
                <a:cxn ang="0">
                  <a:pos x="1183" y="773"/>
                </a:cxn>
                <a:cxn ang="0">
                  <a:pos x="1353" y="744"/>
                </a:cxn>
                <a:cxn ang="0">
                  <a:pos x="1431" y="822"/>
                </a:cxn>
                <a:cxn ang="0">
                  <a:pos x="1474" y="964"/>
                </a:cxn>
                <a:cxn ang="0">
                  <a:pos x="1410" y="1113"/>
                </a:cxn>
                <a:cxn ang="0">
                  <a:pos x="1445" y="1226"/>
                </a:cxn>
                <a:cxn ang="0">
                  <a:pos x="1629" y="1077"/>
                </a:cxn>
                <a:cxn ang="0">
                  <a:pos x="1764" y="1063"/>
                </a:cxn>
                <a:cxn ang="0">
                  <a:pos x="1814" y="1177"/>
                </a:cxn>
                <a:cxn ang="0">
                  <a:pos x="1764" y="1318"/>
                </a:cxn>
                <a:cxn ang="0">
                  <a:pos x="1722" y="1495"/>
                </a:cxn>
                <a:cxn ang="0">
                  <a:pos x="1672" y="1701"/>
                </a:cxn>
                <a:cxn ang="0">
                  <a:pos x="1495" y="1743"/>
                </a:cxn>
                <a:cxn ang="0">
                  <a:pos x="1551" y="2077"/>
                </a:cxn>
                <a:cxn ang="0">
                  <a:pos x="1452" y="2098"/>
                </a:cxn>
                <a:cxn ang="0">
                  <a:pos x="1431" y="2225"/>
                </a:cxn>
                <a:cxn ang="0">
                  <a:pos x="1311" y="2289"/>
                </a:cxn>
                <a:cxn ang="0">
                  <a:pos x="1126" y="2367"/>
                </a:cxn>
                <a:cxn ang="0">
                  <a:pos x="1070" y="2523"/>
                </a:cxn>
                <a:cxn ang="0">
                  <a:pos x="949" y="2608"/>
                </a:cxn>
                <a:cxn ang="0">
                  <a:pos x="885" y="2665"/>
                </a:cxn>
                <a:cxn ang="0">
                  <a:pos x="871" y="2728"/>
                </a:cxn>
                <a:cxn ang="0">
                  <a:pos x="687" y="2785"/>
                </a:cxn>
                <a:cxn ang="0">
                  <a:pos x="574" y="2828"/>
                </a:cxn>
                <a:cxn ang="0">
                  <a:pos x="411" y="2828"/>
                </a:cxn>
                <a:cxn ang="0">
                  <a:pos x="248" y="2806"/>
                </a:cxn>
                <a:cxn ang="0">
                  <a:pos x="120" y="2693"/>
                </a:cxn>
              </a:cxnLst>
              <a:rect l="0" t="0" r="r" b="b"/>
              <a:pathLst>
                <a:path w="1828" h="2842">
                  <a:moveTo>
                    <a:pt x="0" y="2658"/>
                  </a:moveTo>
                  <a:lnTo>
                    <a:pt x="21" y="2643"/>
                  </a:lnTo>
                  <a:lnTo>
                    <a:pt x="63" y="2629"/>
                  </a:lnTo>
                  <a:lnTo>
                    <a:pt x="92" y="2629"/>
                  </a:lnTo>
                  <a:lnTo>
                    <a:pt x="99" y="2636"/>
                  </a:lnTo>
                  <a:lnTo>
                    <a:pt x="177" y="2665"/>
                  </a:lnTo>
                  <a:lnTo>
                    <a:pt x="184" y="2608"/>
                  </a:lnTo>
                  <a:lnTo>
                    <a:pt x="170" y="2608"/>
                  </a:lnTo>
                  <a:lnTo>
                    <a:pt x="141" y="2594"/>
                  </a:lnTo>
                  <a:lnTo>
                    <a:pt x="106" y="2587"/>
                  </a:lnTo>
                  <a:lnTo>
                    <a:pt x="77" y="2580"/>
                  </a:lnTo>
                  <a:lnTo>
                    <a:pt x="85" y="2523"/>
                  </a:lnTo>
                  <a:lnTo>
                    <a:pt x="120" y="2530"/>
                  </a:lnTo>
                  <a:lnTo>
                    <a:pt x="134" y="2509"/>
                  </a:lnTo>
                  <a:lnTo>
                    <a:pt x="134" y="2488"/>
                  </a:lnTo>
                  <a:lnTo>
                    <a:pt x="141" y="2473"/>
                  </a:lnTo>
                  <a:lnTo>
                    <a:pt x="141" y="2466"/>
                  </a:lnTo>
                  <a:lnTo>
                    <a:pt x="141" y="2452"/>
                  </a:lnTo>
                  <a:lnTo>
                    <a:pt x="163" y="2445"/>
                  </a:lnTo>
                  <a:lnTo>
                    <a:pt x="184" y="2452"/>
                  </a:lnTo>
                  <a:lnTo>
                    <a:pt x="212" y="2438"/>
                  </a:lnTo>
                  <a:lnTo>
                    <a:pt x="233" y="2431"/>
                  </a:lnTo>
                  <a:lnTo>
                    <a:pt x="226" y="2410"/>
                  </a:lnTo>
                  <a:lnTo>
                    <a:pt x="219" y="2381"/>
                  </a:lnTo>
                  <a:lnTo>
                    <a:pt x="212" y="2367"/>
                  </a:lnTo>
                  <a:lnTo>
                    <a:pt x="205" y="2346"/>
                  </a:lnTo>
                  <a:lnTo>
                    <a:pt x="170" y="2317"/>
                  </a:lnTo>
                  <a:lnTo>
                    <a:pt x="191" y="2254"/>
                  </a:lnTo>
                  <a:lnTo>
                    <a:pt x="177" y="2247"/>
                  </a:lnTo>
                  <a:lnTo>
                    <a:pt x="141" y="2218"/>
                  </a:lnTo>
                  <a:lnTo>
                    <a:pt x="141" y="2162"/>
                  </a:lnTo>
                  <a:lnTo>
                    <a:pt x="134" y="2112"/>
                  </a:lnTo>
                  <a:lnTo>
                    <a:pt x="141" y="2105"/>
                  </a:lnTo>
                  <a:lnTo>
                    <a:pt x="177" y="2084"/>
                  </a:lnTo>
                  <a:lnTo>
                    <a:pt x="212" y="2062"/>
                  </a:lnTo>
                  <a:lnTo>
                    <a:pt x="219" y="2055"/>
                  </a:lnTo>
                  <a:lnTo>
                    <a:pt x="233" y="2062"/>
                  </a:lnTo>
                  <a:lnTo>
                    <a:pt x="262" y="2055"/>
                  </a:lnTo>
                  <a:lnTo>
                    <a:pt x="248" y="1984"/>
                  </a:lnTo>
                  <a:lnTo>
                    <a:pt x="269" y="1991"/>
                  </a:lnTo>
                  <a:lnTo>
                    <a:pt x="290" y="1984"/>
                  </a:lnTo>
                  <a:lnTo>
                    <a:pt x="333" y="1984"/>
                  </a:lnTo>
                  <a:lnTo>
                    <a:pt x="361" y="1991"/>
                  </a:lnTo>
                  <a:lnTo>
                    <a:pt x="375" y="1991"/>
                  </a:lnTo>
                  <a:lnTo>
                    <a:pt x="396" y="1963"/>
                  </a:lnTo>
                  <a:lnTo>
                    <a:pt x="403" y="1949"/>
                  </a:lnTo>
                  <a:lnTo>
                    <a:pt x="432" y="1935"/>
                  </a:lnTo>
                  <a:lnTo>
                    <a:pt x="446" y="1921"/>
                  </a:lnTo>
                  <a:lnTo>
                    <a:pt x="460" y="1899"/>
                  </a:lnTo>
                  <a:lnTo>
                    <a:pt x="474" y="1878"/>
                  </a:lnTo>
                  <a:lnTo>
                    <a:pt x="503" y="1871"/>
                  </a:lnTo>
                  <a:lnTo>
                    <a:pt x="545" y="1821"/>
                  </a:lnTo>
                  <a:lnTo>
                    <a:pt x="538" y="1800"/>
                  </a:lnTo>
                  <a:lnTo>
                    <a:pt x="524" y="1765"/>
                  </a:lnTo>
                  <a:lnTo>
                    <a:pt x="531" y="1751"/>
                  </a:lnTo>
                  <a:lnTo>
                    <a:pt x="538" y="1736"/>
                  </a:lnTo>
                  <a:lnTo>
                    <a:pt x="552" y="1729"/>
                  </a:lnTo>
                  <a:lnTo>
                    <a:pt x="574" y="1708"/>
                  </a:lnTo>
                  <a:lnTo>
                    <a:pt x="588" y="1687"/>
                  </a:lnTo>
                  <a:lnTo>
                    <a:pt x="602" y="1680"/>
                  </a:lnTo>
                  <a:lnTo>
                    <a:pt x="616" y="1680"/>
                  </a:lnTo>
                  <a:lnTo>
                    <a:pt x="637" y="1673"/>
                  </a:lnTo>
                  <a:lnTo>
                    <a:pt x="651" y="1673"/>
                  </a:lnTo>
                  <a:lnTo>
                    <a:pt x="666" y="1658"/>
                  </a:lnTo>
                  <a:lnTo>
                    <a:pt x="673" y="1644"/>
                  </a:lnTo>
                  <a:lnTo>
                    <a:pt x="680" y="1623"/>
                  </a:lnTo>
                  <a:lnTo>
                    <a:pt x="687" y="1602"/>
                  </a:lnTo>
                  <a:lnTo>
                    <a:pt x="694" y="1566"/>
                  </a:lnTo>
                  <a:lnTo>
                    <a:pt x="694" y="1531"/>
                  </a:lnTo>
                  <a:lnTo>
                    <a:pt x="701" y="1488"/>
                  </a:lnTo>
                  <a:lnTo>
                    <a:pt x="701" y="1446"/>
                  </a:lnTo>
                  <a:lnTo>
                    <a:pt x="694" y="1417"/>
                  </a:lnTo>
                  <a:lnTo>
                    <a:pt x="701" y="1389"/>
                  </a:lnTo>
                  <a:lnTo>
                    <a:pt x="708" y="1375"/>
                  </a:lnTo>
                  <a:lnTo>
                    <a:pt x="701" y="1361"/>
                  </a:lnTo>
                  <a:lnTo>
                    <a:pt x="680" y="1297"/>
                  </a:lnTo>
                  <a:lnTo>
                    <a:pt x="673" y="1283"/>
                  </a:lnTo>
                  <a:lnTo>
                    <a:pt x="666" y="1262"/>
                  </a:lnTo>
                  <a:lnTo>
                    <a:pt x="630" y="1247"/>
                  </a:lnTo>
                  <a:lnTo>
                    <a:pt x="609" y="1247"/>
                  </a:lnTo>
                  <a:lnTo>
                    <a:pt x="595" y="1226"/>
                  </a:lnTo>
                  <a:lnTo>
                    <a:pt x="581" y="1212"/>
                  </a:lnTo>
                  <a:lnTo>
                    <a:pt x="574" y="1205"/>
                  </a:lnTo>
                  <a:lnTo>
                    <a:pt x="574" y="1184"/>
                  </a:lnTo>
                  <a:lnTo>
                    <a:pt x="566" y="1162"/>
                  </a:lnTo>
                  <a:lnTo>
                    <a:pt x="559" y="1141"/>
                  </a:lnTo>
                  <a:lnTo>
                    <a:pt x="545" y="1120"/>
                  </a:lnTo>
                  <a:lnTo>
                    <a:pt x="538" y="1120"/>
                  </a:lnTo>
                  <a:lnTo>
                    <a:pt x="517" y="1091"/>
                  </a:lnTo>
                  <a:lnTo>
                    <a:pt x="503" y="1099"/>
                  </a:lnTo>
                  <a:lnTo>
                    <a:pt x="488" y="1099"/>
                  </a:lnTo>
                  <a:lnTo>
                    <a:pt x="467" y="1091"/>
                  </a:lnTo>
                  <a:lnTo>
                    <a:pt x="460" y="1077"/>
                  </a:lnTo>
                  <a:lnTo>
                    <a:pt x="467" y="1056"/>
                  </a:lnTo>
                  <a:lnTo>
                    <a:pt x="453" y="1014"/>
                  </a:lnTo>
                  <a:lnTo>
                    <a:pt x="439" y="999"/>
                  </a:lnTo>
                  <a:lnTo>
                    <a:pt x="439" y="978"/>
                  </a:lnTo>
                  <a:lnTo>
                    <a:pt x="460" y="950"/>
                  </a:lnTo>
                  <a:lnTo>
                    <a:pt x="481" y="928"/>
                  </a:lnTo>
                  <a:lnTo>
                    <a:pt x="496" y="914"/>
                  </a:lnTo>
                  <a:lnTo>
                    <a:pt x="510" y="879"/>
                  </a:lnTo>
                  <a:lnTo>
                    <a:pt x="510" y="865"/>
                  </a:lnTo>
                  <a:lnTo>
                    <a:pt x="517" y="851"/>
                  </a:lnTo>
                  <a:lnTo>
                    <a:pt x="503" y="829"/>
                  </a:lnTo>
                  <a:lnTo>
                    <a:pt x="517" y="808"/>
                  </a:lnTo>
                  <a:lnTo>
                    <a:pt x="510" y="801"/>
                  </a:lnTo>
                  <a:lnTo>
                    <a:pt x="531" y="780"/>
                  </a:lnTo>
                  <a:lnTo>
                    <a:pt x="545" y="765"/>
                  </a:lnTo>
                  <a:lnTo>
                    <a:pt x="531" y="758"/>
                  </a:lnTo>
                  <a:lnTo>
                    <a:pt x="510" y="758"/>
                  </a:lnTo>
                  <a:lnTo>
                    <a:pt x="496" y="758"/>
                  </a:lnTo>
                  <a:lnTo>
                    <a:pt x="488" y="751"/>
                  </a:lnTo>
                  <a:lnTo>
                    <a:pt x="488" y="737"/>
                  </a:lnTo>
                  <a:lnTo>
                    <a:pt x="496" y="723"/>
                  </a:lnTo>
                  <a:lnTo>
                    <a:pt x="524" y="695"/>
                  </a:lnTo>
                  <a:lnTo>
                    <a:pt x="545" y="659"/>
                  </a:lnTo>
                  <a:lnTo>
                    <a:pt x="524" y="638"/>
                  </a:lnTo>
                  <a:lnTo>
                    <a:pt x="510" y="624"/>
                  </a:lnTo>
                  <a:lnTo>
                    <a:pt x="531" y="602"/>
                  </a:lnTo>
                  <a:lnTo>
                    <a:pt x="552" y="581"/>
                  </a:lnTo>
                  <a:lnTo>
                    <a:pt x="566" y="567"/>
                  </a:lnTo>
                  <a:lnTo>
                    <a:pt x="566" y="560"/>
                  </a:lnTo>
                  <a:lnTo>
                    <a:pt x="581" y="560"/>
                  </a:lnTo>
                  <a:lnTo>
                    <a:pt x="581" y="510"/>
                  </a:lnTo>
                  <a:lnTo>
                    <a:pt x="559" y="475"/>
                  </a:lnTo>
                  <a:lnTo>
                    <a:pt x="545" y="432"/>
                  </a:lnTo>
                  <a:lnTo>
                    <a:pt x="552" y="425"/>
                  </a:lnTo>
                  <a:lnTo>
                    <a:pt x="510" y="376"/>
                  </a:lnTo>
                  <a:lnTo>
                    <a:pt x="488" y="347"/>
                  </a:lnTo>
                  <a:lnTo>
                    <a:pt x="467" y="340"/>
                  </a:lnTo>
                  <a:lnTo>
                    <a:pt x="446" y="333"/>
                  </a:lnTo>
                  <a:lnTo>
                    <a:pt x="432" y="326"/>
                  </a:lnTo>
                  <a:lnTo>
                    <a:pt x="403" y="319"/>
                  </a:lnTo>
                  <a:lnTo>
                    <a:pt x="389" y="305"/>
                  </a:lnTo>
                  <a:lnTo>
                    <a:pt x="382" y="305"/>
                  </a:lnTo>
                  <a:lnTo>
                    <a:pt x="375" y="298"/>
                  </a:lnTo>
                  <a:lnTo>
                    <a:pt x="354" y="298"/>
                  </a:lnTo>
                  <a:lnTo>
                    <a:pt x="347" y="255"/>
                  </a:lnTo>
                  <a:lnTo>
                    <a:pt x="354" y="248"/>
                  </a:lnTo>
                  <a:lnTo>
                    <a:pt x="340" y="241"/>
                  </a:lnTo>
                  <a:lnTo>
                    <a:pt x="354" y="213"/>
                  </a:lnTo>
                  <a:lnTo>
                    <a:pt x="347" y="199"/>
                  </a:lnTo>
                  <a:lnTo>
                    <a:pt x="368" y="184"/>
                  </a:lnTo>
                  <a:lnTo>
                    <a:pt x="354" y="170"/>
                  </a:lnTo>
                  <a:lnTo>
                    <a:pt x="368" y="149"/>
                  </a:lnTo>
                  <a:lnTo>
                    <a:pt x="361" y="142"/>
                  </a:lnTo>
                  <a:lnTo>
                    <a:pt x="382" y="114"/>
                  </a:lnTo>
                  <a:lnTo>
                    <a:pt x="375" y="106"/>
                  </a:lnTo>
                  <a:lnTo>
                    <a:pt x="382" y="92"/>
                  </a:lnTo>
                  <a:lnTo>
                    <a:pt x="396" y="121"/>
                  </a:lnTo>
                  <a:lnTo>
                    <a:pt x="403" y="128"/>
                  </a:lnTo>
                  <a:lnTo>
                    <a:pt x="411" y="156"/>
                  </a:lnTo>
                  <a:lnTo>
                    <a:pt x="432" y="142"/>
                  </a:lnTo>
                  <a:lnTo>
                    <a:pt x="446" y="135"/>
                  </a:lnTo>
                  <a:lnTo>
                    <a:pt x="460" y="142"/>
                  </a:lnTo>
                  <a:lnTo>
                    <a:pt x="474" y="156"/>
                  </a:lnTo>
                  <a:lnTo>
                    <a:pt x="488" y="149"/>
                  </a:lnTo>
                  <a:lnTo>
                    <a:pt x="524" y="135"/>
                  </a:lnTo>
                  <a:lnTo>
                    <a:pt x="552" y="135"/>
                  </a:lnTo>
                  <a:lnTo>
                    <a:pt x="566" y="99"/>
                  </a:lnTo>
                  <a:lnTo>
                    <a:pt x="566" y="78"/>
                  </a:lnTo>
                  <a:lnTo>
                    <a:pt x="595" y="64"/>
                  </a:lnTo>
                  <a:lnTo>
                    <a:pt x="595" y="50"/>
                  </a:lnTo>
                  <a:lnTo>
                    <a:pt x="581" y="43"/>
                  </a:lnTo>
                  <a:lnTo>
                    <a:pt x="581" y="28"/>
                  </a:lnTo>
                  <a:lnTo>
                    <a:pt x="630" y="0"/>
                  </a:lnTo>
                  <a:lnTo>
                    <a:pt x="680" y="57"/>
                  </a:lnTo>
                  <a:lnTo>
                    <a:pt x="708" y="57"/>
                  </a:lnTo>
                  <a:lnTo>
                    <a:pt x="744" y="85"/>
                  </a:lnTo>
                  <a:lnTo>
                    <a:pt x="765" y="64"/>
                  </a:lnTo>
                  <a:lnTo>
                    <a:pt x="772" y="57"/>
                  </a:lnTo>
                  <a:lnTo>
                    <a:pt x="772" y="64"/>
                  </a:lnTo>
                  <a:lnTo>
                    <a:pt x="800" y="57"/>
                  </a:lnTo>
                  <a:lnTo>
                    <a:pt x="814" y="71"/>
                  </a:lnTo>
                  <a:lnTo>
                    <a:pt x="822" y="85"/>
                  </a:lnTo>
                  <a:lnTo>
                    <a:pt x="822" y="99"/>
                  </a:lnTo>
                  <a:lnTo>
                    <a:pt x="843" y="121"/>
                  </a:lnTo>
                  <a:lnTo>
                    <a:pt x="871" y="135"/>
                  </a:lnTo>
                  <a:lnTo>
                    <a:pt x="892" y="156"/>
                  </a:lnTo>
                  <a:lnTo>
                    <a:pt x="921" y="163"/>
                  </a:lnTo>
                  <a:lnTo>
                    <a:pt x="935" y="170"/>
                  </a:lnTo>
                  <a:lnTo>
                    <a:pt x="956" y="191"/>
                  </a:lnTo>
                  <a:lnTo>
                    <a:pt x="963" y="199"/>
                  </a:lnTo>
                  <a:lnTo>
                    <a:pt x="970" y="206"/>
                  </a:lnTo>
                  <a:lnTo>
                    <a:pt x="977" y="234"/>
                  </a:lnTo>
                  <a:lnTo>
                    <a:pt x="999" y="241"/>
                  </a:lnTo>
                  <a:lnTo>
                    <a:pt x="1020" y="241"/>
                  </a:lnTo>
                  <a:lnTo>
                    <a:pt x="1006" y="227"/>
                  </a:lnTo>
                  <a:lnTo>
                    <a:pt x="985" y="220"/>
                  </a:lnTo>
                  <a:lnTo>
                    <a:pt x="970" y="199"/>
                  </a:lnTo>
                  <a:lnTo>
                    <a:pt x="1006" y="128"/>
                  </a:lnTo>
                  <a:lnTo>
                    <a:pt x="1034" y="106"/>
                  </a:lnTo>
                  <a:lnTo>
                    <a:pt x="1070" y="99"/>
                  </a:lnTo>
                  <a:lnTo>
                    <a:pt x="1112" y="92"/>
                  </a:lnTo>
                  <a:lnTo>
                    <a:pt x="1148" y="106"/>
                  </a:lnTo>
                  <a:lnTo>
                    <a:pt x="1169" y="128"/>
                  </a:lnTo>
                  <a:lnTo>
                    <a:pt x="1197" y="142"/>
                  </a:lnTo>
                  <a:lnTo>
                    <a:pt x="1211" y="121"/>
                  </a:lnTo>
                  <a:lnTo>
                    <a:pt x="1247" y="92"/>
                  </a:lnTo>
                  <a:lnTo>
                    <a:pt x="1247" y="78"/>
                  </a:lnTo>
                  <a:lnTo>
                    <a:pt x="1275" y="71"/>
                  </a:lnTo>
                  <a:lnTo>
                    <a:pt x="1303" y="64"/>
                  </a:lnTo>
                  <a:lnTo>
                    <a:pt x="1318" y="78"/>
                  </a:lnTo>
                  <a:lnTo>
                    <a:pt x="1339" y="92"/>
                  </a:lnTo>
                  <a:lnTo>
                    <a:pt x="1346" y="114"/>
                  </a:lnTo>
                  <a:lnTo>
                    <a:pt x="1360" y="156"/>
                  </a:lnTo>
                  <a:lnTo>
                    <a:pt x="1367" y="184"/>
                  </a:lnTo>
                  <a:lnTo>
                    <a:pt x="1374" y="206"/>
                  </a:lnTo>
                  <a:lnTo>
                    <a:pt x="1374" y="227"/>
                  </a:lnTo>
                  <a:lnTo>
                    <a:pt x="1374" y="262"/>
                  </a:lnTo>
                  <a:lnTo>
                    <a:pt x="1374" y="298"/>
                  </a:lnTo>
                  <a:lnTo>
                    <a:pt x="1374" y="305"/>
                  </a:lnTo>
                  <a:lnTo>
                    <a:pt x="1381" y="326"/>
                  </a:lnTo>
                  <a:lnTo>
                    <a:pt x="1381" y="347"/>
                  </a:lnTo>
                  <a:lnTo>
                    <a:pt x="1360" y="354"/>
                  </a:lnTo>
                  <a:lnTo>
                    <a:pt x="1339" y="354"/>
                  </a:lnTo>
                  <a:lnTo>
                    <a:pt x="1332" y="333"/>
                  </a:lnTo>
                  <a:lnTo>
                    <a:pt x="1318" y="333"/>
                  </a:lnTo>
                  <a:lnTo>
                    <a:pt x="1318" y="354"/>
                  </a:lnTo>
                  <a:lnTo>
                    <a:pt x="1303" y="354"/>
                  </a:lnTo>
                  <a:lnTo>
                    <a:pt x="1289" y="347"/>
                  </a:lnTo>
                  <a:lnTo>
                    <a:pt x="1268" y="340"/>
                  </a:lnTo>
                  <a:lnTo>
                    <a:pt x="1254" y="347"/>
                  </a:lnTo>
                  <a:lnTo>
                    <a:pt x="1233" y="340"/>
                  </a:lnTo>
                  <a:lnTo>
                    <a:pt x="1211" y="298"/>
                  </a:lnTo>
                  <a:lnTo>
                    <a:pt x="1204" y="312"/>
                  </a:lnTo>
                  <a:lnTo>
                    <a:pt x="1197" y="319"/>
                  </a:lnTo>
                  <a:lnTo>
                    <a:pt x="1183" y="305"/>
                  </a:lnTo>
                  <a:lnTo>
                    <a:pt x="1176" y="305"/>
                  </a:lnTo>
                  <a:lnTo>
                    <a:pt x="1140" y="319"/>
                  </a:lnTo>
                  <a:lnTo>
                    <a:pt x="1140" y="312"/>
                  </a:lnTo>
                  <a:lnTo>
                    <a:pt x="1162" y="291"/>
                  </a:lnTo>
                  <a:lnTo>
                    <a:pt x="1162" y="284"/>
                  </a:lnTo>
                  <a:lnTo>
                    <a:pt x="1155" y="262"/>
                  </a:lnTo>
                  <a:lnTo>
                    <a:pt x="1140" y="255"/>
                  </a:lnTo>
                  <a:lnTo>
                    <a:pt x="1148" y="248"/>
                  </a:lnTo>
                  <a:lnTo>
                    <a:pt x="1133" y="241"/>
                  </a:lnTo>
                  <a:lnTo>
                    <a:pt x="1112" y="248"/>
                  </a:lnTo>
                  <a:lnTo>
                    <a:pt x="1098" y="248"/>
                  </a:lnTo>
                  <a:lnTo>
                    <a:pt x="1084" y="241"/>
                  </a:lnTo>
                  <a:lnTo>
                    <a:pt x="1062" y="234"/>
                  </a:lnTo>
                  <a:lnTo>
                    <a:pt x="1048" y="241"/>
                  </a:lnTo>
                  <a:lnTo>
                    <a:pt x="1034" y="241"/>
                  </a:lnTo>
                  <a:lnTo>
                    <a:pt x="1034" y="248"/>
                  </a:lnTo>
                  <a:lnTo>
                    <a:pt x="1055" y="255"/>
                  </a:lnTo>
                  <a:lnTo>
                    <a:pt x="1077" y="262"/>
                  </a:lnTo>
                  <a:lnTo>
                    <a:pt x="1091" y="277"/>
                  </a:lnTo>
                  <a:lnTo>
                    <a:pt x="1105" y="284"/>
                  </a:lnTo>
                  <a:lnTo>
                    <a:pt x="1105" y="298"/>
                  </a:lnTo>
                  <a:lnTo>
                    <a:pt x="1098" y="319"/>
                  </a:lnTo>
                  <a:lnTo>
                    <a:pt x="1098" y="333"/>
                  </a:lnTo>
                  <a:lnTo>
                    <a:pt x="1098" y="340"/>
                  </a:lnTo>
                  <a:lnTo>
                    <a:pt x="1112" y="333"/>
                  </a:lnTo>
                  <a:lnTo>
                    <a:pt x="1126" y="340"/>
                  </a:lnTo>
                  <a:lnTo>
                    <a:pt x="1148" y="347"/>
                  </a:lnTo>
                  <a:lnTo>
                    <a:pt x="1162" y="354"/>
                  </a:lnTo>
                  <a:lnTo>
                    <a:pt x="1176" y="383"/>
                  </a:lnTo>
                  <a:lnTo>
                    <a:pt x="1190" y="397"/>
                  </a:lnTo>
                  <a:lnTo>
                    <a:pt x="1211" y="404"/>
                  </a:lnTo>
                  <a:lnTo>
                    <a:pt x="1233" y="411"/>
                  </a:lnTo>
                  <a:lnTo>
                    <a:pt x="1275" y="418"/>
                  </a:lnTo>
                  <a:lnTo>
                    <a:pt x="1289" y="432"/>
                  </a:lnTo>
                  <a:lnTo>
                    <a:pt x="1282" y="461"/>
                  </a:lnTo>
                  <a:lnTo>
                    <a:pt x="1282" y="482"/>
                  </a:lnTo>
                  <a:lnTo>
                    <a:pt x="1289" y="503"/>
                  </a:lnTo>
                  <a:lnTo>
                    <a:pt x="1318" y="532"/>
                  </a:lnTo>
                  <a:lnTo>
                    <a:pt x="1318" y="567"/>
                  </a:lnTo>
                  <a:lnTo>
                    <a:pt x="1289" y="567"/>
                  </a:lnTo>
                  <a:lnTo>
                    <a:pt x="1254" y="560"/>
                  </a:lnTo>
                  <a:lnTo>
                    <a:pt x="1240" y="560"/>
                  </a:lnTo>
                  <a:lnTo>
                    <a:pt x="1225" y="546"/>
                  </a:lnTo>
                  <a:lnTo>
                    <a:pt x="1233" y="560"/>
                  </a:lnTo>
                  <a:lnTo>
                    <a:pt x="1225" y="595"/>
                  </a:lnTo>
                  <a:lnTo>
                    <a:pt x="1190" y="617"/>
                  </a:lnTo>
                  <a:lnTo>
                    <a:pt x="1169" y="652"/>
                  </a:lnTo>
                  <a:lnTo>
                    <a:pt x="1176" y="673"/>
                  </a:lnTo>
                  <a:lnTo>
                    <a:pt x="1169" y="695"/>
                  </a:lnTo>
                  <a:lnTo>
                    <a:pt x="1169" y="723"/>
                  </a:lnTo>
                  <a:lnTo>
                    <a:pt x="1169" y="758"/>
                  </a:lnTo>
                  <a:lnTo>
                    <a:pt x="1183" y="773"/>
                  </a:lnTo>
                  <a:lnTo>
                    <a:pt x="1197" y="773"/>
                  </a:lnTo>
                  <a:lnTo>
                    <a:pt x="1211" y="780"/>
                  </a:lnTo>
                  <a:lnTo>
                    <a:pt x="1233" y="787"/>
                  </a:lnTo>
                  <a:lnTo>
                    <a:pt x="1247" y="787"/>
                  </a:lnTo>
                  <a:lnTo>
                    <a:pt x="1275" y="780"/>
                  </a:lnTo>
                  <a:lnTo>
                    <a:pt x="1296" y="780"/>
                  </a:lnTo>
                  <a:lnTo>
                    <a:pt x="1332" y="773"/>
                  </a:lnTo>
                  <a:lnTo>
                    <a:pt x="1353" y="744"/>
                  </a:lnTo>
                  <a:lnTo>
                    <a:pt x="1360" y="730"/>
                  </a:lnTo>
                  <a:lnTo>
                    <a:pt x="1396" y="730"/>
                  </a:lnTo>
                  <a:lnTo>
                    <a:pt x="1403" y="744"/>
                  </a:lnTo>
                  <a:lnTo>
                    <a:pt x="1431" y="744"/>
                  </a:lnTo>
                  <a:lnTo>
                    <a:pt x="1424" y="773"/>
                  </a:lnTo>
                  <a:lnTo>
                    <a:pt x="1417" y="794"/>
                  </a:lnTo>
                  <a:lnTo>
                    <a:pt x="1417" y="808"/>
                  </a:lnTo>
                  <a:lnTo>
                    <a:pt x="1431" y="822"/>
                  </a:lnTo>
                  <a:lnTo>
                    <a:pt x="1424" y="843"/>
                  </a:lnTo>
                  <a:lnTo>
                    <a:pt x="1438" y="858"/>
                  </a:lnTo>
                  <a:lnTo>
                    <a:pt x="1445" y="879"/>
                  </a:lnTo>
                  <a:lnTo>
                    <a:pt x="1466" y="893"/>
                  </a:lnTo>
                  <a:lnTo>
                    <a:pt x="1466" y="921"/>
                  </a:lnTo>
                  <a:lnTo>
                    <a:pt x="1474" y="928"/>
                  </a:lnTo>
                  <a:lnTo>
                    <a:pt x="1466" y="943"/>
                  </a:lnTo>
                  <a:lnTo>
                    <a:pt x="1474" y="964"/>
                  </a:lnTo>
                  <a:lnTo>
                    <a:pt x="1474" y="978"/>
                  </a:lnTo>
                  <a:lnTo>
                    <a:pt x="1466" y="992"/>
                  </a:lnTo>
                  <a:lnTo>
                    <a:pt x="1452" y="1014"/>
                  </a:lnTo>
                  <a:lnTo>
                    <a:pt x="1452" y="1028"/>
                  </a:lnTo>
                  <a:lnTo>
                    <a:pt x="1452" y="1056"/>
                  </a:lnTo>
                  <a:lnTo>
                    <a:pt x="1445" y="1084"/>
                  </a:lnTo>
                  <a:lnTo>
                    <a:pt x="1424" y="1099"/>
                  </a:lnTo>
                  <a:lnTo>
                    <a:pt x="1410" y="1113"/>
                  </a:lnTo>
                  <a:lnTo>
                    <a:pt x="1396" y="1120"/>
                  </a:lnTo>
                  <a:lnTo>
                    <a:pt x="1388" y="1148"/>
                  </a:lnTo>
                  <a:lnTo>
                    <a:pt x="1388" y="1162"/>
                  </a:lnTo>
                  <a:lnTo>
                    <a:pt x="1388" y="1191"/>
                  </a:lnTo>
                  <a:lnTo>
                    <a:pt x="1388" y="1219"/>
                  </a:lnTo>
                  <a:lnTo>
                    <a:pt x="1388" y="1240"/>
                  </a:lnTo>
                  <a:lnTo>
                    <a:pt x="1417" y="1233"/>
                  </a:lnTo>
                  <a:lnTo>
                    <a:pt x="1445" y="1226"/>
                  </a:lnTo>
                  <a:lnTo>
                    <a:pt x="1474" y="1198"/>
                  </a:lnTo>
                  <a:lnTo>
                    <a:pt x="1502" y="1177"/>
                  </a:lnTo>
                  <a:lnTo>
                    <a:pt x="1537" y="1155"/>
                  </a:lnTo>
                  <a:lnTo>
                    <a:pt x="1537" y="1113"/>
                  </a:lnTo>
                  <a:lnTo>
                    <a:pt x="1551" y="1091"/>
                  </a:lnTo>
                  <a:lnTo>
                    <a:pt x="1573" y="1084"/>
                  </a:lnTo>
                  <a:lnTo>
                    <a:pt x="1608" y="1077"/>
                  </a:lnTo>
                  <a:lnTo>
                    <a:pt x="1629" y="1077"/>
                  </a:lnTo>
                  <a:lnTo>
                    <a:pt x="1644" y="1063"/>
                  </a:lnTo>
                  <a:lnTo>
                    <a:pt x="1651" y="1049"/>
                  </a:lnTo>
                  <a:lnTo>
                    <a:pt x="1679" y="1042"/>
                  </a:lnTo>
                  <a:lnTo>
                    <a:pt x="1693" y="1035"/>
                  </a:lnTo>
                  <a:lnTo>
                    <a:pt x="1700" y="1042"/>
                  </a:lnTo>
                  <a:lnTo>
                    <a:pt x="1714" y="1056"/>
                  </a:lnTo>
                  <a:lnTo>
                    <a:pt x="1743" y="1063"/>
                  </a:lnTo>
                  <a:lnTo>
                    <a:pt x="1764" y="1063"/>
                  </a:lnTo>
                  <a:lnTo>
                    <a:pt x="1778" y="1070"/>
                  </a:lnTo>
                  <a:lnTo>
                    <a:pt x="1792" y="1091"/>
                  </a:lnTo>
                  <a:lnTo>
                    <a:pt x="1799" y="1106"/>
                  </a:lnTo>
                  <a:lnTo>
                    <a:pt x="1821" y="1120"/>
                  </a:lnTo>
                  <a:lnTo>
                    <a:pt x="1828" y="1127"/>
                  </a:lnTo>
                  <a:lnTo>
                    <a:pt x="1821" y="1148"/>
                  </a:lnTo>
                  <a:lnTo>
                    <a:pt x="1814" y="1155"/>
                  </a:lnTo>
                  <a:lnTo>
                    <a:pt x="1814" y="1177"/>
                  </a:lnTo>
                  <a:lnTo>
                    <a:pt x="1814" y="1191"/>
                  </a:lnTo>
                  <a:lnTo>
                    <a:pt x="1807" y="1205"/>
                  </a:lnTo>
                  <a:lnTo>
                    <a:pt x="1807" y="1212"/>
                  </a:lnTo>
                  <a:lnTo>
                    <a:pt x="1799" y="1226"/>
                  </a:lnTo>
                  <a:lnTo>
                    <a:pt x="1792" y="1247"/>
                  </a:lnTo>
                  <a:lnTo>
                    <a:pt x="1785" y="1254"/>
                  </a:lnTo>
                  <a:lnTo>
                    <a:pt x="1785" y="1297"/>
                  </a:lnTo>
                  <a:lnTo>
                    <a:pt x="1764" y="1318"/>
                  </a:lnTo>
                  <a:lnTo>
                    <a:pt x="1743" y="1332"/>
                  </a:lnTo>
                  <a:lnTo>
                    <a:pt x="1750" y="1339"/>
                  </a:lnTo>
                  <a:lnTo>
                    <a:pt x="1750" y="1375"/>
                  </a:lnTo>
                  <a:lnTo>
                    <a:pt x="1757" y="1403"/>
                  </a:lnTo>
                  <a:lnTo>
                    <a:pt x="1757" y="1432"/>
                  </a:lnTo>
                  <a:lnTo>
                    <a:pt x="1757" y="1453"/>
                  </a:lnTo>
                  <a:lnTo>
                    <a:pt x="1743" y="1467"/>
                  </a:lnTo>
                  <a:lnTo>
                    <a:pt x="1722" y="1495"/>
                  </a:lnTo>
                  <a:lnTo>
                    <a:pt x="1636" y="1502"/>
                  </a:lnTo>
                  <a:lnTo>
                    <a:pt x="1636" y="1524"/>
                  </a:lnTo>
                  <a:lnTo>
                    <a:pt x="1644" y="1616"/>
                  </a:lnTo>
                  <a:lnTo>
                    <a:pt x="1651" y="1637"/>
                  </a:lnTo>
                  <a:lnTo>
                    <a:pt x="1658" y="1644"/>
                  </a:lnTo>
                  <a:lnTo>
                    <a:pt x="1672" y="1673"/>
                  </a:lnTo>
                  <a:lnTo>
                    <a:pt x="1686" y="1694"/>
                  </a:lnTo>
                  <a:lnTo>
                    <a:pt x="1672" y="1701"/>
                  </a:lnTo>
                  <a:lnTo>
                    <a:pt x="1658" y="1715"/>
                  </a:lnTo>
                  <a:lnTo>
                    <a:pt x="1629" y="1722"/>
                  </a:lnTo>
                  <a:lnTo>
                    <a:pt x="1601" y="1722"/>
                  </a:lnTo>
                  <a:lnTo>
                    <a:pt x="1580" y="1715"/>
                  </a:lnTo>
                  <a:lnTo>
                    <a:pt x="1573" y="1694"/>
                  </a:lnTo>
                  <a:lnTo>
                    <a:pt x="1559" y="1701"/>
                  </a:lnTo>
                  <a:lnTo>
                    <a:pt x="1530" y="1722"/>
                  </a:lnTo>
                  <a:lnTo>
                    <a:pt x="1495" y="1743"/>
                  </a:lnTo>
                  <a:lnTo>
                    <a:pt x="1530" y="1772"/>
                  </a:lnTo>
                  <a:lnTo>
                    <a:pt x="1559" y="1828"/>
                  </a:lnTo>
                  <a:lnTo>
                    <a:pt x="1559" y="1843"/>
                  </a:lnTo>
                  <a:lnTo>
                    <a:pt x="1559" y="1914"/>
                  </a:lnTo>
                  <a:lnTo>
                    <a:pt x="1551" y="1984"/>
                  </a:lnTo>
                  <a:lnTo>
                    <a:pt x="1537" y="2048"/>
                  </a:lnTo>
                  <a:lnTo>
                    <a:pt x="1551" y="2062"/>
                  </a:lnTo>
                  <a:lnTo>
                    <a:pt x="1551" y="2077"/>
                  </a:lnTo>
                  <a:lnTo>
                    <a:pt x="1537" y="2112"/>
                  </a:lnTo>
                  <a:lnTo>
                    <a:pt x="1523" y="2126"/>
                  </a:lnTo>
                  <a:lnTo>
                    <a:pt x="1516" y="2119"/>
                  </a:lnTo>
                  <a:lnTo>
                    <a:pt x="1502" y="2112"/>
                  </a:lnTo>
                  <a:lnTo>
                    <a:pt x="1488" y="2105"/>
                  </a:lnTo>
                  <a:lnTo>
                    <a:pt x="1488" y="2091"/>
                  </a:lnTo>
                  <a:lnTo>
                    <a:pt x="1466" y="2098"/>
                  </a:lnTo>
                  <a:lnTo>
                    <a:pt x="1452" y="2098"/>
                  </a:lnTo>
                  <a:lnTo>
                    <a:pt x="1431" y="2105"/>
                  </a:lnTo>
                  <a:lnTo>
                    <a:pt x="1431" y="2112"/>
                  </a:lnTo>
                  <a:lnTo>
                    <a:pt x="1431" y="2126"/>
                  </a:lnTo>
                  <a:lnTo>
                    <a:pt x="1459" y="2140"/>
                  </a:lnTo>
                  <a:lnTo>
                    <a:pt x="1466" y="2154"/>
                  </a:lnTo>
                  <a:lnTo>
                    <a:pt x="1466" y="2176"/>
                  </a:lnTo>
                  <a:lnTo>
                    <a:pt x="1459" y="2197"/>
                  </a:lnTo>
                  <a:lnTo>
                    <a:pt x="1431" y="2225"/>
                  </a:lnTo>
                  <a:lnTo>
                    <a:pt x="1431" y="2247"/>
                  </a:lnTo>
                  <a:lnTo>
                    <a:pt x="1431" y="2268"/>
                  </a:lnTo>
                  <a:lnTo>
                    <a:pt x="1403" y="2261"/>
                  </a:lnTo>
                  <a:lnTo>
                    <a:pt x="1374" y="2268"/>
                  </a:lnTo>
                  <a:lnTo>
                    <a:pt x="1353" y="2254"/>
                  </a:lnTo>
                  <a:lnTo>
                    <a:pt x="1339" y="2239"/>
                  </a:lnTo>
                  <a:lnTo>
                    <a:pt x="1325" y="2268"/>
                  </a:lnTo>
                  <a:lnTo>
                    <a:pt x="1311" y="2289"/>
                  </a:lnTo>
                  <a:lnTo>
                    <a:pt x="1318" y="2296"/>
                  </a:lnTo>
                  <a:lnTo>
                    <a:pt x="1311" y="2303"/>
                  </a:lnTo>
                  <a:lnTo>
                    <a:pt x="1282" y="2310"/>
                  </a:lnTo>
                  <a:lnTo>
                    <a:pt x="1169" y="2346"/>
                  </a:lnTo>
                  <a:lnTo>
                    <a:pt x="1140" y="2332"/>
                  </a:lnTo>
                  <a:lnTo>
                    <a:pt x="1133" y="2346"/>
                  </a:lnTo>
                  <a:lnTo>
                    <a:pt x="1133" y="2360"/>
                  </a:lnTo>
                  <a:lnTo>
                    <a:pt x="1126" y="2367"/>
                  </a:lnTo>
                  <a:lnTo>
                    <a:pt x="1126" y="2388"/>
                  </a:lnTo>
                  <a:lnTo>
                    <a:pt x="1126" y="2417"/>
                  </a:lnTo>
                  <a:lnTo>
                    <a:pt x="1126" y="2424"/>
                  </a:lnTo>
                  <a:lnTo>
                    <a:pt x="1140" y="2452"/>
                  </a:lnTo>
                  <a:lnTo>
                    <a:pt x="1091" y="2488"/>
                  </a:lnTo>
                  <a:lnTo>
                    <a:pt x="1091" y="2502"/>
                  </a:lnTo>
                  <a:lnTo>
                    <a:pt x="1098" y="2516"/>
                  </a:lnTo>
                  <a:lnTo>
                    <a:pt x="1070" y="2523"/>
                  </a:lnTo>
                  <a:lnTo>
                    <a:pt x="1041" y="2537"/>
                  </a:lnTo>
                  <a:lnTo>
                    <a:pt x="1020" y="2544"/>
                  </a:lnTo>
                  <a:lnTo>
                    <a:pt x="1006" y="2551"/>
                  </a:lnTo>
                  <a:lnTo>
                    <a:pt x="970" y="2558"/>
                  </a:lnTo>
                  <a:lnTo>
                    <a:pt x="963" y="2573"/>
                  </a:lnTo>
                  <a:lnTo>
                    <a:pt x="963" y="2587"/>
                  </a:lnTo>
                  <a:lnTo>
                    <a:pt x="970" y="2594"/>
                  </a:lnTo>
                  <a:lnTo>
                    <a:pt x="949" y="2608"/>
                  </a:lnTo>
                  <a:lnTo>
                    <a:pt x="935" y="2608"/>
                  </a:lnTo>
                  <a:lnTo>
                    <a:pt x="900" y="2608"/>
                  </a:lnTo>
                  <a:lnTo>
                    <a:pt x="885" y="2622"/>
                  </a:lnTo>
                  <a:lnTo>
                    <a:pt x="871" y="2608"/>
                  </a:lnTo>
                  <a:lnTo>
                    <a:pt x="864" y="2622"/>
                  </a:lnTo>
                  <a:lnTo>
                    <a:pt x="878" y="2636"/>
                  </a:lnTo>
                  <a:lnTo>
                    <a:pt x="885" y="2643"/>
                  </a:lnTo>
                  <a:lnTo>
                    <a:pt x="885" y="2665"/>
                  </a:lnTo>
                  <a:lnTo>
                    <a:pt x="900" y="2679"/>
                  </a:lnTo>
                  <a:lnTo>
                    <a:pt x="928" y="2679"/>
                  </a:lnTo>
                  <a:lnTo>
                    <a:pt x="928" y="2693"/>
                  </a:lnTo>
                  <a:lnTo>
                    <a:pt x="921" y="2707"/>
                  </a:lnTo>
                  <a:lnTo>
                    <a:pt x="892" y="2721"/>
                  </a:lnTo>
                  <a:lnTo>
                    <a:pt x="892" y="2714"/>
                  </a:lnTo>
                  <a:lnTo>
                    <a:pt x="871" y="2721"/>
                  </a:lnTo>
                  <a:lnTo>
                    <a:pt x="871" y="2728"/>
                  </a:lnTo>
                  <a:lnTo>
                    <a:pt x="814" y="2736"/>
                  </a:lnTo>
                  <a:lnTo>
                    <a:pt x="807" y="2750"/>
                  </a:lnTo>
                  <a:lnTo>
                    <a:pt x="779" y="2757"/>
                  </a:lnTo>
                  <a:lnTo>
                    <a:pt x="758" y="2778"/>
                  </a:lnTo>
                  <a:lnTo>
                    <a:pt x="751" y="2778"/>
                  </a:lnTo>
                  <a:lnTo>
                    <a:pt x="729" y="2792"/>
                  </a:lnTo>
                  <a:lnTo>
                    <a:pt x="701" y="2792"/>
                  </a:lnTo>
                  <a:lnTo>
                    <a:pt x="687" y="2785"/>
                  </a:lnTo>
                  <a:lnTo>
                    <a:pt x="673" y="2814"/>
                  </a:lnTo>
                  <a:lnTo>
                    <a:pt x="644" y="2828"/>
                  </a:lnTo>
                  <a:lnTo>
                    <a:pt x="637" y="2814"/>
                  </a:lnTo>
                  <a:lnTo>
                    <a:pt x="630" y="2814"/>
                  </a:lnTo>
                  <a:lnTo>
                    <a:pt x="623" y="2821"/>
                  </a:lnTo>
                  <a:lnTo>
                    <a:pt x="602" y="2821"/>
                  </a:lnTo>
                  <a:lnTo>
                    <a:pt x="588" y="2814"/>
                  </a:lnTo>
                  <a:lnTo>
                    <a:pt x="574" y="2828"/>
                  </a:lnTo>
                  <a:lnTo>
                    <a:pt x="545" y="2821"/>
                  </a:lnTo>
                  <a:lnTo>
                    <a:pt x="531" y="2828"/>
                  </a:lnTo>
                  <a:lnTo>
                    <a:pt x="510" y="2828"/>
                  </a:lnTo>
                  <a:lnTo>
                    <a:pt x="481" y="2828"/>
                  </a:lnTo>
                  <a:lnTo>
                    <a:pt x="467" y="2842"/>
                  </a:lnTo>
                  <a:lnTo>
                    <a:pt x="460" y="2835"/>
                  </a:lnTo>
                  <a:lnTo>
                    <a:pt x="425" y="2835"/>
                  </a:lnTo>
                  <a:lnTo>
                    <a:pt x="411" y="2828"/>
                  </a:lnTo>
                  <a:lnTo>
                    <a:pt x="375" y="2821"/>
                  </a:lnTo>
                  <a:lnTo>
                    <a:pt x="361" y="2814"/>
                  </a:lnTo>
                  <a:lnTo>
                    <a:pt x="333" y="2814"/>
                  </a:lnTo>
                  <a:lnTo>
                    <a:pt x="311" y="2814"/>
                  </a:lnTo>
                  <a:lnTo>
                    <a:pt x="297" y="2814"/>
                  </a:lnTo>
                  <a:lnTo>
                    <a:pt x="283" y="2806"/>
                  </a:lnTo>
                  <a:lnTo>
                    <a:pt x="262" y="2814"/>
                  </a:lnTo>
                  <a:lnTo>
                    <a:pt x="248" y="2806"/>
                  </a:lnTo>
                  <a:lnTo>
                    <a:pt x="233" y="2792"/>
                  </a:lnTo>
                  <a:lnTo>
                    <a:pt x="226" y="2785"/>
                  </a:lnTo>
                  <a:lnTo>
                    <a:pt x="191" y="2757"/>
                  </a:lnTo>
                  <a:lnTo>
                    <a:pt x="184" y="2743"/>
                  </a:lnTo>
                  <a:lnTo>
                    <a:pt x="170" y="2728"/>
                  </a:lnTo>
                  <a:lnTo>
                    <a:pt x="155" y="2714"/>
                  </a:lnTo>
                  <a:lnTo>
                    <a:pt x="141" y="2700"/>
                  </a:lnTo>
                  <a:lnTo>
                    <a:pt x="120" y="2693"/>
                  </a:lnTo>
                  <a:lnTo>
                    <a:pt x="99" y="2679"/>
                  </a:lnTo>
                  <a:lnTo>
                    <a:pt x="77" y="2672"/>
                  </a:lnTo>
                  <a:lnTo>
                    <a:pt x="49" y="2665"/>
                  </a:lnTo>
                  <a:lnTo>
                    <a:pt x="42" y="2665"/>
                  </a:lnTo>
                  <a:lnTo>
                    <a:pt x="14" y="2672"/>
                  </a:lnTo>
                  <a:lnTo>
                    <a:pt x="0" y="2658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5" name="Freeform 31"/>
            <p:cNvSpPr>
              <a:spLocks/>
            </p:cNvSpPr>
            <p:nvPr/>
          </p:nvSpPr>
          <p:spPr bwMode="auto">
            <a:xfrm>
              <a:off x="2339" y="3543"/>
              <a:ext cx="708" cy="1751"/>
            </a:xfrm>
            <a:custGeom>
              <a:avLst/>
              <a:gdLst/>
              <a:ahLst/>
              <a:cxnLst>
                <a:cxn ang="0">
                  <a:pos x="21" y="1729"/>
                </a:cxn>
                <a:cxn ang="0">
                  <a:pos x="92" y="1715"/>
                </a:cxn>
                <a:cxn ang="0">
                  <a:pos x="177" y="1751"/>
                </a:cxn>
                <a:cxn ang="0">
                  <a:pos x="170" y="1694"/>
                </a:cxn>
                <a:cxn ang="0">
                  <a:pos x="106" y="1673"/>
                </a:cxn>
                <a:cxn ang="0">
                  <a:pos x="85" y="1609"/>
                </a:cxn>
                <a:cxn ang="0">
                  <a:pos x="134" y="1595"/>
                </a:cxn>
                <a:cxn ang="0">
                  <a:pos x="141" y="1559"/>
                </a:cxn>
                <a:cxn ang="0">
                  <a:pos x="141" y="1538"/>
                </a:cxn>
                <a:cxn ang="0">
                  <a:pos x="184" y="1538"/>
                </a:cxn>
                <a:cxn ang="0">
                  <a:pos x="233" y="1517"/>
                </a:cxn>
                <a:cxn ang="0">
                  <a:pos x="219" y="1467"/>
                </a:cxn>
                <a:cxn ang="0">
                  <a:pos x="205" y="1432"/>
                </a:cxn>
                <a:cxn ang="0">
                  <a:pos x="191" y="1340"/>
                </a:cxn>
                <a:cxn ang="0">
                  <a:pos x="141" y="1304"/>
                </a:cxn>
                <a:cxn ang="0">
                  <a:pos x="134" y="1198"/>
                </a:cxn>
                <a:cxn ang="0">
                  <a:pos x="177" y="1170"/>
                </a:cxn>
                <a:cxn ang="0">
                  <a:pos x="219" y="1141"/>
                </a:cxn>
                <a:cxn ang="0">
                  <a:pos x="262" y="1141"/>
                </a:cxn>
                <a:cxn ang="0">
                  <a:pos x="269" y="1077"/>
                </a:cxn>
                <a:cxn ang="0">
                  <a:pos x="333" y="1070"/>
                </a:cxn>
                <a:cxn ang="0">
                  <a:pos x="375" y="1077"/>
                </a:cxn>
                <a:cxn ang="0">
                  <a:pos x="403" y="1035"/>
                </a:cxn>
                <a:cxn ang="0">
                  <a:pos x="446" y="1007"/>
                </a:cxn>
                <a:cxn ang="0">
                  <a:pos x="474" y="964"/>
                </a:cxn>
                <a:cxn ang="0">
                  <a:pos x="545" y="907"/>
                </a:cxn>
                <a:cxn ang="0">
                  <a:pos x="524" y="851"/>
                </a:cxn>
                <a:cxn ang="0">
                  <a:pos x="538" y="822"/>
                </a:cxn>
                <a:cxn ang="0">
                  <a:pos x="574" y="794"/>
                </a:cxn>
                <a:cxn ang="0">
                  <a:pos x="602" y="766"/>
                </a:cxn>
                <a:cxn ang="0">
                  <a:pos x="637" y="759"/>
                </a:cxn>
                <a:cxn ang="0">
                  <a:pos x="666" y="744"/>
                </a:cxn>
                <a:cxn ang="0">
                  <a:pos x="680" y="709"/>
                </a:cxn>
                <a:cxn ang="0">
                  <a:pos x="694" y="652"/>
                </a:cxn>
                <a:cxn ang="0">
                  <a:pos x="701" y="574"/>
                </a:cxn>
                <a:cxn ang="0">
                  <a:pos x="694" y="503"/>
                </a:cxn>
                <a:cxn ang="0">
                  <a:pos x="708" y="461"/>
                </a:cxn>
                <a:cxn ang="0">
                  <a:pos x="680" y="383"/>
                </a:cxn>
                <a:cxn ang="0">
                  <a:pos x="666" y="348"/>
                </a:cxn>
                <a:cxn ang="0">
                  <a:pos x="609" y="333"/>
                </a:cxn>
                <a:cxn ang="0">
                  <a:pos x="581" y="298"/>
                </a:cxn>
                <a:cxn ang="0">
                  <a:pos x="574" y="270"/>
                </a:cxn>
                <a:cxn ang="0">
                  <a:pos x="559" y="227"/>
                </a:cxn>
                <a:cxn ang="0">
                  <a:pos x="538" y="206"/>
                </a:cxn>
                <a:cxn ang="0">
                  <a:pos x="503" y="185"/>
                </a:cxn>
                <a:cxn ang="0">
                  <a:pos x="467" y="177"/>
                </a:cxn>
                <a:cxn ang="0">
                  <a:pos x="467" y="142"/>
                </a:cxn>
                <a:cxn ang="0">
                  <a:pos x="439" y="85"/>
                </a:cxn>
                <a:cxn ang="0">
                  <a:pos x="460" y="36"/>
                </a:cxn>
                <a:cxn ang="0">
                  <a:pos x="496" y="0"/>
                </a:cxn>
              </a:cxnLst>
              <a:rect l="0" t="0" r="r" b="b"/>
              <a:pathLst>
                <a:path w="708" h="1751">
                  <a:moveTo>
                    <a:pt x="0" y="1744"/>
                  </a:moveTo>
                  <a:lnTo>
                    <a:pt x="21" y="1729"/>
                  </a:lnTo>
                  <a:lnTo>
                    <a:pt x="63" y="1715"/>
                  </a:lnTo>
                  <a:lnTo>
                    <a:pt x="92" y="1715"/>
                  </a:lnTo>
                  <a:lnTo>
                    <a:pt x="99" y="1722"/>
                  </a:lnTo>
                  <a:lnTo>
                    <a:pt x="177" y="1751"/>
                  </a:lnTo>
                  <a:lnTo>
                    <a:pt x="184" y="1694"/>
                  </a:lnTo>
                  <a:lnTo>
                    <a:pt x="170" y="1694"/>
                  </a:lnTo>
                  <a:lnTo>
                    <a:pt x="141" y="1680"/>
                  </a:lnTo>
                  <a:lnTo>
                    <a:pt x="106" y="1673"/>
                  </a:lnTo>
                  <a:lnTo>
                    <a:pt x="77" y="1666"/>
                  </a:lnTo>
                  <a:lnTo>
                    <a:pt x="85" y="1609"/>
                  </a:lnTo>
                  <a:lnTo>
                    <a:pt x="120" y="1616"/>
                  </a:lnTo>
                  <a:lnTo>
                    <a:pt x="134" y="1595"/>
                  </a:lnTo>
                  <a:lnTo>
                    <a:pt x="134" y="1574"/>
                  </a:lnTo>
                  <a:lnTo>
                    <a:pt x="141" y="1559"/>
                  </a:lnTo>
                  <a:lnTo>
                    <a:pt x="141" y="1552"/>
                  </a:lnTo>
                  <a:lnTo>
                    <a:pt x="141" y="1538"/>
                  </a:lnTo>
                  <a:lnTo>
                    <a:pt x="163" y="1531"/>
                  </a:lnTo>
                  <a:lnTo>
                    <a:pt x="184" y="1538"/>
                  </a:lnTo>
                  <a:lnTo>
                    <a:pt x="212" y="1524"/>
                  </a:lnTo>
                  <a:lnTo>
                    <a:pt x="233" y="1517"/>
                  </a:lnTo>
                  <a:lnTo>
                    <a:pt x="226" y="1496"/>
                  </a:lnTo>
                  <a:lnTo>
                    <a:pt x="219" y="1467"/>
                  </a:lnTo>
                  <a:lnTo>
                    <a:pt x="212" y="1453"/>
                  </a:lnTo>
                  <a:lnTo>
                    <a:pt x="205" y="1432"/>
                  </a:lnTo>
                  <a:lnTo>
                    <a:pt x="170" y="1403"/>
                  </a:lnTo>
                  <a:lnTo>
                    <a:pt x="191" y="1340"/>
                  </a:lnTo>
                  <a:lnTo>
                    <a:pt x="177" y="1333"/>
                  </a:lnTo>
                  <a:lnTo>
                    <a:pt x="141" y="1304"/>
                  </a:lnTo>
                  <a:lnTo>
                    <a:pt x="141" y="1248"/>
                  </a:lnTo>
                  <a:lnTo>
                    <a:pt x="134" y="1198"/>
                  </a:lnTo>
                  <a:lnTo>
                    <a:pt x="141" y="1191"/>
                  </a:lnTo>
                  <a:lnTo>
                    <a:pt x="177" y="1170"/>
                  </a:lnTo>
                  <a:lnTo>
                    <a:pt x="212" y="1148"/>
                  </a:lnTo>
                  <a:lnTo>
                    <a:pt x="219" y="1141"/>
                  </a:lnTo>
                  <a:lnTo>
                    <a:pt x="233" y="1148"/>
                  </a:lnTo>
                  <a:lnTo>
                    <a:pt x="262" y="1141"/>
                  </a:lnTo>
                  <a:lnTo>
                    <a:pt x="248" y="1070"/>
                  </a:lnTo>
                  <a:lnTo>
                    <a:pt x="269" y="1077"/>
                  </a:lnTo>
                  <a:lnTo>
                    <a:pt x="290" y="1070"/>
                  </a:lnTo>
                  <a:lnTo>
                    <a:pt x="333" y="1070"/>
                  </a:lnTo>
                  <a:lnTo>
                    <a:pt x="361" y="1077"/>
                  </a:lnTo>
                  <a:lnTo>
                    <a:pt x="375" y="1077"/>
                  </a:lnTo>
                  <a:lnTo>
                    <a:pt x="396" y="1049"/>
                  </a:lnTo>
                  <a:lnTo>
                    <a:pt x="403" y="1035"/>
                  </a:lnTo>
                  <a:lnTo>
                    <a:pt x="432" y="1021"/>
                  </a:lnTo>
                  <a:lnTo>
                    <a:pt x="446" y="1007"/>
                  </a:lnTo>
                  <a:lnTo>
                    <a:pt x="460" y="985"/>
                  </a:lnTo>
                  <a:lnTo>
                    <a:pt x="474" y="964"/>
                  </a:lnTo>
                  <a:lnTo>
                    <a:pt x="503" y="957"/>
                  </a:lnTo>
                  <a:lnTo>
                    <a:pt x="545" y="907"/>
                  </a:lnTo>
                  <a:lnTo>
                    <a:pt x="538" y="886"/>
                  </a:lnTo>
                  <a:lnTo>
                    <a:pt x="524" y="851"/>
                  </a:lnTo>
                  <a:lnTo>
                    <a:pt x="531" y="837"/>
                  </a:lnTo>
                  <a:lnTo>
                    <a:pt x="538" y="822"/>
                  </a:lnTo>
                  <a:lnTo>
                    <a:pt x="552" y="815"/>
                  </a:lnTo>
                  <a:lnTo>
                    <a:pt x="574" y="794"/>
                  </a:lnTo>
                  <a:lnTo>
                    <a:pt x="588" y="773"/>
                  </a:lnTo>
                  <a:lnTo>
                    <a:pt x="602" y="766"/>
                  </a:lnTo>
                  <a:lnTo>
                    <a:pt x="616" y="766"/>
                  </a:lnTo>
                  <a:lnTo>
                    <a:pt x="637" y="759"/>
                  </a:lnTo>
                  <a:lnTo>
                    <a:pt x="651" y="759"/>
                  </a:lnTo>
                  <a:lnTo>
                    <a:pt x="666" y="744"/>
                  </a:lnTo>
                  <a:lnTo>
                    <a:pt x="673" y="730"/>
                  </a:lnTo>
                  <a:lnTo>
                    <a:pt x="680" y="709"/>
                  </a:lnTo>
                  <a:lnTo>
                    <a:pt x="687" y="688"/>
                  </a:lnTo>
                  <a:lnTo>
                    <a:pt x="694" y="652"/>
                  </a:lnTo>
                  <a:lnTo>
                    <a:pt x="694" y="617"/>
                  </a:lnTo>
                  <a:lnTo>
                    <a:pt x="701" y="574"/>
                  </a:lnTo>
                  <a:lnTo>
                    <a:pt x="701" y="532"/>
                  </a:lnTo>
                  <a:lnTo>
                    <a:pt x="694" y="503"/>
                  </a:lnTo>
                  <a:lnTo>
                    <a:pt x="701" y="475"/>
                  </a:lnTo>
                  <a:lnTo>
                    <a:pt x="708" y="461"/>
                  </a:lnTo>
                  <a:lnTo>
                    <a:pt x="701" y="447"/>
                  </a:lnTo>
                  <a:lnTo>
                    <a:pt x="680" y="383"/>
                  </a:lnTo>
                  <a:lnTo>
                    <a:pt x="673" y="369"/>
                  </a:lnTo>
                  <a:lnTo>
                    <a:pt x="666" y="348"/>
                  </a:lnTo>
                  <a:lnTo>
                    <a:pt x="630" y="333"/>
                  </a:lnTo>
                  <a:lnTo>
                    <a:pt x="609" y="333"/>
                  </a:lnTo>
                  <a:lnTo>
                    <a:pt x="595" y="312"/>
                  </a:lnTo>
                  <a:lnTo>
                    <a:pt x="581" y="298"/>
                  </a:lnTo>
                  <a:lnTo>
                    <a:pt x="574" y="291"/>
                  </a:lnTo>
                  <a:lnTo>
                    <a:pt x="574" y="270"/>
                  </a:lnTo>
                  <a:lnTo>
                    <a:pt x="566" y="248"/>
                  </a:lnTo>
                  <a:lnTo>
                    <a:pt x="559" y="227"/>
                  </a:lnTo>
                  <a:lnTo>
                    <a:pt x="545" y="206"/>
                  </a:lnTo>
                  <a:lnTo>
                    <a:pt x="538" y="206"/>
                  </a:lnTo>
                  <a:lnTo>
                    <a:pt x="517" y="177"/>
                  </a:lnTo>
                  <a:lnTo>
                    <a:pt x="503" y="185"/>
                  </a:lnTo>
                  <a:lnTo>
                    <a:pt x="488" y="185"/>
                  </a:lnTo>
                  <a:lnTo>
                    <a:pt x="467" y="177"/>
                  </a:lnTo>
                  <a:lnTo>
                    <a:pt x="460" y="163"/>
                  </a:lnTo>
                  <a:lnTo>
                    <a:pt x="467" y="142"/>
                  </a:lnTo>
                  <a:lnTo>
                    <a:pt x="453" y="100"/>
                  </a:lnTo>
                  <a:lnTo>
                    <a:pt x="439" y="85"/>
                  </a:lnTo>
                  <a:lnTo>
                    <a:pt x="439" y="64"/>
                  </a:lnTo>
                  <a:lnTo>
                    <a:pt x="460" y="36"/>
                  </a:lnTo>
                  <a:lnTo>
                    <a:pt x="481" y="14"/>
                  </a:lnTo>
                  <a:lnTo>
                    <a:pt x="496" y="0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6" name="Freeform 32"/>
            <p:cNvSpPr>
              <a:spLocks/>
            </p:cNvSpPr>
            <p:nvPr/>
          </p:nvSpPr>
          <p:spPr bwMode="auto">
            <a:xfrm>
              <a:off x="2679" y="2629"/>
              <a:ext cx="907" cy="914"/>
            </a:xfrm>
            <a:custGeom>
              <a:avLst/>
              <a:gdLst/>
              <a:ahLst/>
              <a:cxnLst>
                <a:cxn ang="0">
                  <a:pos x="170" y="879"/>
                </a:cxn>
                <a:cxn ang="0">
                  <a:pos x="177" y="851"/>
                </a:cxn>
                <a:cxn ang="0">
                  <a:pos x="177" y="808"/>
                </a:cxn>
                <a:cxn ang="0">
                  <a:pos x="191" y="780"/>
                </a:cxn>
                <a:cxn ang="0">
                  <a:pos x="191" y="758"/>
                </a:cxn>
                <a:cxn ang="0">
                  <a:pos x="156" y="758"/>
                </a:cxn>
                <a:cxn ang="0">
                  <a:pos x="148" y="737"/>
                </a:cxn>
                <a:cxn ang="0">
                  <a:pos x="184" y="695"/>
                </a:cxn>
                <a:cxn ang="0">
                  <a:pos x="184" y="638"/>
                </a:cxn>
                <a:cxn ang="0">
                  <a:pos x="191" y="602"/>
                </a:cxn>
                <a:cxn ang="0">
                  <a:pos x="226" y="567"/>
                </a:cxn>
                <a:cxn ang="0">
                  <a:pos x="241" y="560"/>
                </a:cxn>
                <a:cxn ang="0">
                  <a:pos x="219" y="475"/>
                </a:cxn>
                <a:cxn ang="0">
                  <a:pos x="212" y="425"/>
                </a:cxn>
                <a:cxn ang="0">
                  <a:pos x="148" y="347"/>
                </a:cxn>
                <a:cxn ang="0">
                  <a:pos x="106" y="333"/>
                </a:cxn>
                <a:cxn ang="0">
                  <a:pos x="63" y="319"/>
                </a:cxn>
                <a:cxn ang="0">
                  <a:pos x="42" y="305"/>
                </a:cxn>
                <a:cxn ang="0">
                  <a:pos x="14" y="298"/>
                </a:cxn>
                <a:cxn ang="0">
                  <a:pos x="14" y="248"/>
                </a:cxn>
                <a:cxn ang="0">
                  <a:pos x="14" y="213"/>
                </a:cxn>
                <a:cxn ang="0">
                  <a:pos x="28" y="184"/>
                </a:cxn>
                <a:cxn ang="0">
                  <a:pos x="28" y="149"/>
                </a:cxn>
                <a:cxn ang="0">
                  <a:pos x="42" y="114"/>
                </a:cxn>
                <a:cxn ang="0">
                  <a:pos x="42" y="92"/>
                </a:cxn>
                <a:cxn ang="0">
                  <a:pos x="63" y="128"/>
                </a:cxn>
                <a:cxn ang="0">
                  <a:pos x="92" y="142"/>
                </a:cxn>
                <a:cxn ang="0">
                  <a:pos x="120" y="142"/>
                </a:cxn>
                <a:cxn ang="0">
                  <a:pos x="148" y="149"/>
                </a:cxn>
                <a:cxn ang="0">
                  <a:pos x="212" y="135"/>
                </a:cxn>
                <a:cxn ang="0">
                  <a:pos x="226" y="78"/>
                </a:cxn>
                <a:cxn ang="0">
                  <a:pos x="255" y="50"/>
                </a:cxn>
                <a:cxn ang="0">
                  <a:pos x="241" y="28"/>
                </a:cxn>
                <a:cxn ang="0">
                  <a:pos x="340" y="57"/>
                </a:cxn>
                <a:cxn ang="0">
                  <a:pos x="404" y="85"/>
                </a:cxn>
                <a:cxn ang="0">
                  <a:pos x="432" y="57"/>
                </a:cxn>
                <a:cxn ang="0">
                  <a:pos x="460" y="57"/>
                </a:cxn>
                <a:cxn ang="0">
                  <a:pos x="482" y="85"/>
                </a:cxn>
                <a:cxn ang="0">
                  <a:pos x="503" y="121"/>
                </a:cxn>
                <a:cxn ang="0">
                  <a:pos x="552" y="156"/>
                </a:cxn>
                <a:cxn ang="0">
                  <a:pos x="595" y="170"/>
                </a:cxn>
                <a:cxn ang="0">
                  <a:pos x="623" y="199"/>
                </a:cxn>
                <a:cxn ang="0">
                  <a:pos x="637" y="234"/>
                </a:cxn>
                <a:cxn ang="0">
                  <a:pos x="680" y="241"/>
                </a:cxn>
                <a:cxn ang="0">
                  <a:pos x="645" y="220"/>
                </a:cxn>
                <a:cxn ang="0">
                  <a:pos x="666" y="128"/>
                </a:cxn>
                <a:cxn ang="0">
                  <a:pos x="730" y="99"/>
                </a:cxn>
                <a:cxn ang="0">
                  <a:pos x="808" y="106"/>
                </a:cxn>
                <a:cxn ang="0">
                  <a:pos x="857" y="142"/>
                </a:cxn>
                <a:cxn ang="0">
                  <a:pos x="907" y="92"/>
                </a:cxn>
              </a:cxnLst>
              <a:rect l="0" t="0" r="r" b="b"/>
              <a:pathLst>
                <a:path w="907" h="914">
                  <a:moveTo>
                    <a:pt x="156" y="914"/>
                  </a:moveTo>
                  <a:lnTo>
                    <a:pt x="170" y="879"/>
                  </a:lnTo>
                  <a:lnTo>
                    <a:pt x="170" y="865"/>
                  </a:lnTo>
                  <a:lnTo>
                    <a:pt x="177" y="851"/>
                  </a:lnTo>
                  <a:lnTo>
                    <a:pt x="163" y="829"/>
                  </a:lnTo>
                  <a:lnTo>
                    <a:pt x="177" y="808"/>
                  </a:lnTo>
                  <a:lnTo>
                    <a:pt x="170" y="801"/>
                  </a:lnTo>
                  <a:lnTo>
                    <a:pt x="191" y="780"/>
                  </a:lnTo>
                  <a:lnTo>
                    <a:pt x="205" y="765"/>
                  </a:lnTo>
                  <a:lnTo>
                    <a:pt x="191" y="758"/>
                  </a:lnTo>
                  <a:lnTo>
                    <a:pt x="170" y="758"/>
                  </a:lnTo>
                  <a:lnTo>
                    <a:pt x="156" y="758"/>
                  </a:lnTo>
                  <a:lnTo>
                    <a:pt x="148" y="751"/>
                  </a:lnTo>
                  <a:lnTo>
                    <a:pt x="148" y="737"/>
                  </a:lnTo>
                  <a:lnTo>
                    <a:pt x="156" y="723"/>
                  </a:lnTo>
                  <a:lnTo>
                    <a:pt x="184" y="695"/>
                  </a:lnTo>
                  <a:lnTo>
                    <a:pt x="205" y="659"/>
                  </a:lnTo>
                  <a:lnTo>
                    <a:pt x="184" y="638"/>
                  </a:lnTo>
                  <a:lnTo>
                    <a:pt x="170" y="624"/>
                  </a:lnTo>
                  <a:lnTo>
                    <a:pt x="191" y="602"/>
                  </a:lnTo>
                  <a:lnTo>
                    <a:pt x="212" y="581"/>
                  </a:lnTo>
                  <a:lnTo>
                    <a:pt x="226" y="567"/>
                  </a:lnTo>
                  <a:lnTo>
                    <a:pt x="226" y="560"/>
                  </a:lnTo>
                  <a:lnTo>
                    <a:pt x="241" y="560"/>
                  </a:lnTo>
                  <a:lnTo>
                    <a:pt x="241" y="510"/>
                  </a:lnTo>
                  <a:lnTo>
                    <a:pt x="219" y="475"/>
                  </a:lnTo>
                  <a:lnTo>
                    <a:pt x="205" y="432"/>
                  </a:lnTo>
                  <a:lnTo>
                    <a:pt x="212" y="425"/>
                  </a:lnTo>
                  <a:lnTo>
                    <a:pt x="170" y="376"/>
                  </a:lnTo>
                  <a:lnTo>
                    <a:pt x="148" y="347"/>
                  </a:lnTo>
                  <a:lnTo>
                    <a:pt x="127" y="340"/>
                  </a:lnTo>
                  <a:lnTo>
                    <a:pt x="106" y="333"/>
                  </a:lnTo>
                  <a:lnTo>
                    <a:pt x="92" y="326"/>
                  </a:lnTo>
                  <a:lnTo>
                    <a:pt x="63" y="319"/>
                  </a:lnTo>
                  <a:lnTo>
                    <a:pt x="49" y="305"/>
                  </a:lnTo>
                  <a:lnTo>
                    <a:pt x="42" y="305"/>
                  </a:lnTo>
                  <a:lnTo>
                    <a:pt x="35" y="298"/>
                  </a:lnTo>
                  <a:lnTo>
                    <a:pt x="14" y="298"/>
                  </a:lnTo>
                  <a:lnTo>
                    <a:pt x="7" y="255"/>
                  </a:lnTo>
                  <a:lnTo>
                    <a:pt x="14" y="248"/>
                  </a:lnTo>
                  <a:lnTo>
                    <a:pt x="0" y="241"/>
                  </a:lnTo>
                  <a:lnTo>
                    <a:pt x="14" y="213"/>
                  </a:lnTo>
                  <a:lnTo>
                    <a:pt x="7" y="199"/>
                  </a:lnTo>
                  <a:lnTo>
                    <a:pt x="28" y="184"/>
                  </a:lnTo>
                  <a:lnTo>
                    <a:pt x="14" y="170"/>
                  </a:lnTo>
                  <a:lnTo>
                    <a:pt x="28" y="149"/>
                  </a:lnTo>
                  <a:lnTo>
                    <a:pt x="21" y="142"/>
                  </a:lnTo>
                  <a:lnTo>
                    <a:pt x="42" y="114"/>
                  </a:lnTo>
                  <a:lnTo>
                    <a:pt x="35" y="106"/>
                  </a:lnTo>
                  <a:lnTo>
                    <a:pt x="42" y="92"/>
                  </a:lnTo>
                  <a:lnTo>
                    <a:pt x="56" y="121"/>
                  </a:lnTo>
                  <a:lnTo>
                    <a:pt x="63" y="128"/>
                  </a:lnTo>
                  <a:lnTo>
                    <a:pt x="71" y="156"/>
                  </a:lnTo>
                  <a:lnTo>
                    <a:pt x="92" y="142"/>
                  </a:lnTo>
                  <a:lnTo>
                    <a:pt x="106" y="135"/>
                  </a:lnTo>
                  <a:lnTo>
                    <a:pt x="120" y="142"/>
                  </a:lnTo>
                  <a:lnTo>
                    <a:pt x="134" y="156"/>
                  </a:lnTo>
                  <a:lnTo>
                    <a:pt x="148" y="149"/>
                  </a:lnTo>
                  <a:lnTo>
                    <a:pt x="184" y="135"/>
                  </a:lnTo>
                  <a:lnTo>
                    <a:pt x="212" y="135"/>
                  </a:lnTo>
                  <a:lnTo>
                    <a:pt x="226" y="99"/>
                  </a:lnTo>
                  <a:lnTo>
                    <a:pt x="226" y="78"/>
                  </a:lnTo>
                  <a:lnTo>
                    <a:pt x="255" y="64"/>
                  </a:lnTo>
                  <a:lnTo>
                    <a:pt x="255" y="50"/>
                  </a:lnTo>
                  <a:lnTo>
                    <a:pt x="241" y="43"/>
                  </a:lnTo>
                  <a:lnTo>
                    <a:pt x="241" y="28"/>
                  </a:lnTo>
                  <a:lnTo>
                    <a:pt x="290" y="0"/>
                  </a:lnTo>
                  <a:lnTo>
                    <a:pt x="340" y="57"/>
                  </a:lnTo>
                  <a:lnTo>
                    <a:pt x="368" y="57"/>
                  </a:lnTo>
                  <a:lnTo>
                    <a:pt x="404" y="85"/>
                  </a:lnTo>
                  <a:lnTo>
                    <a:pt x="425" y="64"/>
                  </a:lnTo>
                  <a:lnTo>
                    <a:pt x="432" y="57"/>
                  </a:lnTo>
                  <a:lnTo>
                    <a:pt x="432" y="64"/>
                  </a:lnTo>
                  <a:lnTo>
                    <a:pt x="460" y="57"/>
                  </a:lnTo>
                  <a:lnTo>
                    <a:pt x="474" y="71"/>
                  </a:lnTo>
                  <a:lnTo>
                    <a:pt x="482" y="85"/>
                  </a:lnTo>
                  <a:lnTo>
                    <a:pt x="482" y="99"/>
                  </a:lnTo>
                  <a:lnTo>
                    <a:pt x="503" y="121"/>
                  </a:lnTo>
                  <a:lnTo>
                    <a:pt x="531" y="135"/>
                  </a:lnTo>
                  <a:lnTo>
                    <a:pt x="552" y="156"/>
                  </a:lnTo>
                  <a:lnTo>
                    <a:pt x="581" y="163"/>
                  </a:lnTo>
                  <a:lnTo>
                    <a:pt x="595" y="170"/>
                  </a:lnTo>
                  <a:lnTo>
                    <a:pt x="616" y="191"/>
                  </a:lnTo>
                  <a:lnTo>
                    <a:pt x="623" y="199"/>
                  </a:lnTo>
                  <a:lnTo>
                    <a:pt x="630" y="206"/>
                  </a:lnTo>
                  <a:lnTo>
                    <a:pt x="637" y="234"/>
                  </a:lnTo>
                  <a:lnTo>
                    <a:pt x="659" y="241"/>
                  </a:lnTo>
                  <a:lnTo>
                    <a:pt x="680" y="241"/>
                  </a:lnTo>
                  <a:lnTo>
                    <a:pt x="666" y="227"/>
                  </a:lnTo>
                  <a:lnTo>
                    <a:pt x="645" y="220"/>
                  </a:lnTo>
                  <a:lnTo>
                    <a:pt x="630" y="199"/>
                  </a:lnTo>
                  <a:lnTo>
                    <a:pt x="666" y="128"/>
                  </a:lnTo>
                  <a:lnTo>
                    <a:pt x="694" y="106"/>
                  </a:lnTo>
                  <a:lnTo>
                    <a:pt x="730" y="99"/>
                  </a:lnTo>
                  <a:lnTo>
                    <a:pt x="772" y="92"/>
                  </a:lnTo>
                  <a:lnTo>
                    <a:pt x="808" y="106"/>
                  </a:lnTo>
                  <a:lnTo>
                    <a:pt x="829" y="128"/>
                  </a:lnTo>
                  <a:lnTo>
                    <a:pt x="857" y="142"/>
                  </a:lnTo>
                  <a:lnTo>
                    <a:pt x="871" y="121"/>
                  </a:lnTo>
                  <a:lnTo>
                    <a:pt x="907" y="92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7" name="Freeform 33"/>
            <p:cNvSpPr>
              <a:spLocks/>
            </p:cNvSpPr>
            <p:nvPr/>
          </p:nvSpPr>
          <p:spPr bwMode="auto">
            <a:xfrm>
              <a:off x="3373" y="2693"/>
              <a:ext cx="404" cy="794"/>
            </a:xfrm>
            <a:custGeom>
              <a:avLst/>
              <a:gdLst/>
              <a:ahLst/>
              <a:cxnLst>
                <a:cxn ang="0">
                  <a:pos x="213" y="14"/>
                </a:cxn>
                <a:cxn ang="0">
                  <a:pos x="269" y="0"/>
                </a:cxn>
                <a:cxn ang="0">
                  <a:pos x="305" y="28"/>
                </a:cxn>
                <a:cxn ang="0">
                  <a:pos x="326" y="92"/>
                </a:cxn>
                <a:cxn ang="0">
                  <a:pos x="340" y="142"/>
                </a:cxn>
                <a:cxn ang="0">
                  <a:pos x="340" y="198"/>
                </a:cxn>
                <a:cxn ang="0">
                  <a:pos x="340" y="241"/>
                </a:cxn>
                <a:cxn ang="0">
                  <a:pos x="347" y="283"/>
                </a:cxn>
                <a:cxn ang="0">
                  <a:pos x="305" y="290"/>
                </a:cxn>
                <a:cxn ang="0">
                  <a:pos x="284" y="269"/>
                </a:cxn>
                <a:cxn ang="0">
                  <a:pos x="269" y="290"/>
                </a:cxn>
                <a:cxn ang="0">
                  <a:pos x="234" y="276"/>
                </a:cxn>
                <a:cxn ang="0">
                  <a:pos x="199" y="276"/>
                </a:cxn>
                <a:cxn ang="0">
                  <a:pos x="170" y="248"/>
                </a:cxn>
                <a:cxn ang="0">
                  <a:pos x="149" y="241"/>
                </a:cxn>
                <a:cxn ang="0">
                  <a:pos x="106" y="255"/>
                </a:cxn>
                <a:cxn ang="0">
                  <a:pos x="128" y="227"/>
                </a:cxn>
                <a:cxn ang="0">
                  <a:pos x="121" y="198"/>
                </a:cxn>
                <a:cxn ang="0">
                  <a:pos x="114" y="184"/>
                </a:cxn>
                <a:cxn ang="0">
                  <a:pos x="78" y="184"/>
                </a:cxn>
                <a:cxn ang="0">
                  <a:pos x="50" y="177"/>
                </a:cxn>
                <a:cxn ang="0">
                  <a:pos x="14" y="177"/>
                </a:cxn>
                <a:cxn ang="0">
                  <a:pos x="0" y="184"/>
                </a:cxn>
                <a:cxn ang="0">
                  <a:pos x="43" y="198"/>
                </a:cxn>
                <a:cxn ang="0">
                  <a:pos x="71" y="220"/>
                </a:cxn>
                <a:cxn ang="0">
                  <a:pos x="64" y="255"/>
                </a:cxn>
                <a:cxn ang="0">
                  <a:pos x="64" y="276"/>
                </a:cxn>
                <a:cxn ang="0">
                  <a:pos x="92" y="276"/>
                </a:cxn>
                <a:cxn ang="0">
                  <a:pos x="128" y="290"/>
                </a:cxn>
                <a:cxn ang="0">
                  <a:pos x="156" y="333"/>
                </a:cxn>
                <a:cxn ang="0">
                  <a:pos x="199" y="347"/>
                </a:cxn>
                <a:cxn ang="0">
                  <a:pos x="255" y="368"/>
                </a:cxn>
                <a:cxn ang="0">
                  <a:pos x="248" y="418"/>
                </a:cxn>
                <a:cxn ang="0">
                  <a:pos x="284" y="468"/>
                </a:cxn>
                <a:cxn ang="0">
                  <a:pos x="255" y="503"/>
                </a:cxn>
                <a:cxn ang="0">
                  <a:pos x="206" y="496"/>
                </a:cxn>
                <a:cxn ang="0">
                  <a:pos x="199" y="496"/>
                </a:cxn>
                <a:cxn ang="0">
                  <a:pos x="156" y="553"/>
                </a:cxn>
                <a:cxn ang="0">
                  <a:pos x="142" y="609"/>
                </a:cxn>
                <a:cxn ang="0">
                  <a:pos x="135" y="659"/>
                </a:cxn>
                <a:cxn ang="0">
                  <a:pos x="149" y="709"/>
                </a:cxn>
                <a:cxn ang="0">
                  <a:pos x="177" y="716"/>
                </a:cxn>
                <a:cxn ang="0">
                  <a:pos x="213" y="723"/>
                </a:cxn>
                <a:cxn ang="0">
                  <a:pos x="262" y="716"/>
                </a:cxn>
                <a:cxn ang="0">
                  <a:pos x="319" y="680"/>
                </a:cxn>
                <a:cxn ang="0">
                  <a:pos x="362" y="666"/>
                </a:cxn>
                <a:cxn ang="0">
                  <a:pos x="397" y="680"/>
                </a:cxn>
                <a:cxn ang="0">
                  <a:pos x="383" y="730"/>
                </a:cxn>
                <a:cxn ang="0">
                  <a:pos x="397" y="758"/>
                </a:cxn>
                <a:cxn ang="0">
                  <a:pos x="404" y="794"/>
                </a:cxn>
              </a:cxnLst>
              <a:rect l="0" t="0" r="r" b="b"/>
              <a:pathLst>
                <a:path w="404" h="794">
                  <a:moveTo>
                    <a:pt x="213" y="28"/>
                  </a:moveTo>
                  <a:lnTo>
                    <a:pt x="213" y="14"/>
                  </a:lnTo>
                  <a:lnTo>
                    <a:pt x="241" y="7"/>
                  </a:lnTo>
                  <a:lnTo>
                    <a:pt x="269" y="0"/>
                  </a:lnTo>
                  <a:lnTo>
                    <a:pt x="284" y="14"/>
                  </a:lnTo>
                  <a:lnTo>
                    <a:pt x="305" y="28"/>
                  </a:lnTo>
                  <a:lnTo>
                    <a:pt x="312" y="50"/>
                  </a:lnTo>
                  <a:lnTo>
                    <a:pt x="326" y="92"/>
                  </a:lnTo>
                  <a:lnTo>
                    <a:pt x="333" y="120"/>
                  </a:lnTo>
                  <a:lnTo>
                    <a:pt x="340" y="142"/>
                  </a:lnTo>
                  <a:lnTo>
                    <a:pt x="340" y="163"/>
                  </a:lnTo>
                  <a:lnTo>
                    <a:pt x="340" y="198"/>
                  </a:lnTo>
                  <a:lnTo>
                    <a:pt x="340" y="234"/>
                  </a:lnTo>
                  <a:lnTo>
                    <a:pt x="340" y="241"/>
                  </a:lnTo>
                  <a:lnTo>
                    <a:pt x="347" y="262"/>
                  </a:lnTo>
                  <a:lnTo>
                    <a:pt x="347" y="283"/>
                  </a:lnTo>
                  <a:lnTo>
                    <a:pt x="326" y="290"/>
                  </a:lnTo>
                  <a:lnTo>
                    <a:pt x="305" y="290"/>
                  </a:lnTo>
                  <a:lnTo>
                    <a:pt x="298" y="269"/>
                  </a:lnTo>
                  <a:lnTo>
                    <a:pt x="284" y="269"/>
                  </a:lnTo>
                  <a:lnTo>
                    <a:pt x="284" y="290"/>
                  </a:lnTo>
                  <a:lnTo>
                    <a:pt x="269" y="290"/>
                  </a:lnTo>
                  <a:lnTo>
                    <a:pt x="255" y="283"/>
                  </a:lnTo>
                  <a:lnTo>
                    <a:pt x="234" y="276"/>
                  </a:lnTo>
                  <a:lnTo>
                    <a:pt x="220" y="283"/>
                  </a:lnTo>
                  <a:lnTo>
                    <a:pt x="199" y="276"/>
                  </a:lnTo>
                  <a:lnTo>
                    <a:pt x="177" y="234"/>
                  </a:lnTo>
                  <a:lnTo>
                    <a:pt x="170" y="248"/>
                  </a:lnTo>
                  <a:lnTo>
                    <a:pt x="163" y="255"/>
                  </a:lnTo>
                  <a:lnTo>
                    <a:pt x="149" y="241"/>
                  </a:lnTo>
                  <a:lnTo>
                    <a:pt x="142" y="241"/>
                  </a:lnTo>
                  <a:lnTo>
                    <a:pt x="106" y="255"/>
                  </a:lnTo>
                  <a:lnTo>
                    <a:pt x="106" y="248"/>
                  </a:lnTo>
                  <a:lnTo>
                    <a:pt x="128" y="227"/>
                  </a:lnTo>
                  <a:lnTo>
                    <a:pt x="128" y="220"/>
                  </a:lnTo>
                  <a:lnTo>
                    <a:pt x="121" y="198"/>
                  </a:lnTo>
                  <a:lnTo>
                    <a:pt x="106" y="191"/>
                  </a:lnTo>
                  <a:lnTo>
                    <a:pt x="114" y="184"/>
                  </a:lnTo>
                  <a:lnTo>
                    <a:pt x="99" y="177"/>
                  </a:lnTo>
                  <a:lnTo>
                    <a:pt x="78" y="184"/>
                  </a:lnTo>
                  <a:lnTo>
                    <a:pt x="64" y="184"/>
                  </a:lnTo>
                  <a:lnTo>
                    <a:pt x="50" y="177"/>
                  </a:lnTo>
                  <a:lnTo>
                    <a:pt x="28" y="170"/>
                  </a:lnTo>
                  <a:lnTo>
                    <a:pt x="14" y="177"/>
                  </a:lnTo>
                  <a:lnTo>
                    <a:pt x="0" y="177"/>
                  </a:lnTo>
                  <a:lnTo>
                    <a:pt x="0" y="184"/>
                  </a:lnTo>
                  <a:lnTo>
                    <a:pt x="21" y="191"/>
                  </a:lnTo>
                  <a:lnTo>
                    <a:pt x="43" y="198"/>
                  </a:lnTo>
                  <a:lnTo>
                    <a:pt x="57" y="213"/>
                  </a:lnTo>
                  <a:lnTo>
                    <a:pt x="71" y="220"/>
                  </a:lnTo>
                  <a:lnTo>
                    <a:pt x="71" y="234"/>
                  </a:lnTo>
                  <a:lnTo>
                    <a:pt x="64" y="255"/>
                  </a:lnTo>
                  <a:lnTo>
                    <a:pt x="64" y="269"/>
                  </a:lnTo>
                  <a:lnTo>
                    <a:pt x="64" y="276"/>
                  </a:lnTo>
                  <a:lnTo>
                    <a:pt x="78" y="269"/>
                  </a:lnTo>
                  <a:lnTo>
                    <a:pt x="92" y="276"/>
                  </a:lnTo>
                  <a:lnTo>
                    <a:pt x="114" y="283"/>
                  </a:lnTo>
                  <a:lnTo>
                    <a:pt x="128" y="290"/>
                  </a:lnTo>
                  <a:lnTo>
                    <a:pt x="142" y="319"/>
                  </a:lnTo>
                  <a:lnTo>
                    <a:pt x="156" y="333"/>
                  </a:lnTo>
                  <a:lnTo>
                    <a:pt x="177" y="340"/>
                  </a:lnTo>
                  <a:lnTo>
                    <a:pt x="199" y="347"/>
                  </a:lnTo>
                  <a:lnTo>
                    <a:pt x="241" y="354"/>
                  </a:lnTo>
                  <a:lnTo>
                    <a:pt x="255" y="368"/>
                  </a:lnTo>
                  <a:lnTo>
                    <a:pt x="248" y="397"/>
                  </a:lnTo>
                  <a:lnTo>
                    <a:pt x="248" y="418"/>
                  </a:lnTo>
                  <a:lnTo>
                    <a:pt x="255" y="439"/>
                  </a:lnTo>
                  <a:lnTo>
                    <a:pt x="284" y="468"/>
                  </a:lnTo>
                  <a:lnTo>
                    <a:pt x="284" y="503"/>
                  </a:lnTo>
                  <a:lnTo>
                    <a:pt x="255" y="503"/>
                  </a:lnTo>
                  <a:lnTo>
                    <a:pt x="220" y="496"/>
                  </a:lnTo>
                  <a:lnTo>
                    <a:pt x="206" y="496"/>
                  </a:lnTo>
                  <a:lnTo>
                    <a:pt x="191" y="482"/>
                  </a:lnTo>
                  <a:lnTo>
                    <a:pt x="199" y="496"/>
                  </a:lnTo>
                  <a:lnTo>
                    <a:pt x="191" y="531"/>
                  </a:lnTo>
                  <a:lnTo>
                    <a:pt x="156" y="553"/>
                  </a:lnTo>
                  <a:lnTo>
                    <a:pt x="135" y="588"/>
                  </a:lnTo>
                  <a:lnTo>
                    <a:pt x="142" y="609"/>
                  </a:lnTo>
                  <a:lnTo>
                    <a:pt x="135" y="631"/>
                  </a:lnTo>
                  <a:lnTo>
                    <a:pt x="135" y="659"/>
                  </a:lnTo>
                  <a:lnTo>
                    <a:pt x="135" y="694"/>
                  </a:lnTo>
                  <a:lnTo>
                    <a:pt x="149" y="709"/>
                  </a:lnTo>
                  <a:lnTo>
                    <a:pt x="163" y="709"/>
                  </a:lnTo>
                  <a:lnTo>
                    <a:pt x="177" y="716"/>
                  </a:lnTo>
                  <a:lnTo>
                    <a:pt x="199" y="723"/>
                  </a:lnTo>
                  <a:lnTo>
                    <a:pt x="213" y="723"/>
                  </a:lnTo>
                  <a:lnTo>
                    <a:pt x="241" y="716"/>
                  </a:lnTo>
                  <a:lnTo>
                    <a:pt x="262" y="716"/>
                  </a:lnTo>
                  <a:lnTo>
                    <a:pt x="298" y="709"/>
                  </a:lnTo>
                  <a:lnTo>
                    <a:pt x="319" y="680"/>
                  </a:lnTo>
                  <a:lnTo>
                    <a:pt x="326" y="666"/>
                  </a:lnTo>
                  <a:lnTo>
                    <a:pt x="362" y="666"/>
                  </a:lnTo>
                  <a:lnTo>
                    <a:pt x="369" y="680"/>
                  </a:lnTo>
                  <a:lnTo>
                    <a:pt x="397" y="680"/>
                  </a:lnTo>
                  <a:lnTo>
                    <a:pt x="390" y="709"/>
                  </a:lnTo>
                  <a:lnTo>
                    <a:pt x="383" y="730"/>
                  </a:lnTo>
                  <a:lnTo>
                    <a:pt x="383" y="744"/>
                  </a:lnTo>
                  <a:lnTo>
                    <a:pt x="397" y="758"/>
                  </a:lnTo>
                  <a:lnTo>
                    <a:pt x="390" y="779"/>
                  </a:lnTo>
                  <a:lnTo>
                    <a:pt x="404" y="794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8" name="Freeform 34"/>
            <p:cNvSpPr>
              <a:spLocks/>
            </p:cNvSpPr>
            <p:nvPr/>
          </p:nvSpPr>
          <p:spPr bwMode="auto">
            <a:xfrm>
              <a:off x="3727" y="3487"/>
              <a:ext cx="440" cy="1296"/>
            </a:xfrm>
            <a:custGeom>
              <a:avLst/>
              <a:gdLst/>
              <a:ahLst/>
              <a:cxnLst>
                <a:cxn ang="0">
                  <a:pos x="57" y="21"/>
                </a:cxn>
                <a:cxn ang="0">
                  <a:pos x="78" y="63"/>
                </a:cxn>
                <a:cxn ang="0">
                  <a:pos x="78" y="85"/>
                </a:cxn>
                <a:cxn ang="0">
                  <a:pos x="86" y="120"/>
                </a:cxn>
                <a:cxn ang="0">
                  <a:pos x="64" y="156"/>
                </a:cxn>
                <a:cxn ang="0">
                  <a:pos x="64" y="198"/>
                </a:cxn>
                <a:cxn ang="0">
                  <a:pos x="36" y="241"/>
                </a:cxn>
                <a:cxn ang="0">
                  <a:pos x="8" y="262"/>
                </a:cxn>
                <a:cxn ang="0">
                  <a:pos x="0" y="304"/>
                </a:cxn>
                <a:cxn ang="0">
                  <a:pos x="0" y="361"/>
                </a:cxn>
                <a:cxn ang="0">
                  <a:pos x="29" y="375"/>
                </a:cxn>
                <a:cxn ang="0">
                  <a:pos x="86" y="340"/>
                </a:cxn>
                <a:cxn ang="0">
                  <a:pos x="149" y="297"/>
                </a:cxn>
                <a:cxn ang="0">
                  <a:pos x="163" y="233"/>
                </a:cxn>
                <a:cxn ang="0">
                  <a:pos x="220" y="219"/>
                </a:cxn>
                <a:cxn ang="0">
                  <a:pos x="256" y="205"/>
                </a:cxn>
                <a:cxn ang="0">
                  <a:pos x="291" y="184"/>
                </a:cxn>
                <a:cxn ang="0">
                  <a:pos x="312" y="184"/>
                </a:cxn>
                <a:cxn ang="0">
                  <a:pos x="355" y="205"/>
                </a:cxn>
                <a:cxn ang="0">
                  <a:pos x="390" y="212"/>
                </a:cxn>
                <a:cxn ang="0">
                  <a:pos x="411" y="248"/>
                </a:cxn>
                <a:cxn ang="0">
                  <a:pos x="440" y="269"/>
                </a:cxn>
                <a:cxn ang="0">
                  <a:pos x="426" y="297"/>
                </a:cxn>
                <a:cxn ang="0">
                  <a:pos x="426" y="333"/>
                </a:cxn>
                <a:cxn ang="0">
                  <a:pos x="419" y="354"/>
                </a:cxn>
                <a:cxn ang="0">
                  <a:pos x="404" y="389"/>
                </a:cxn>
                <a:cxn ang="0">
                  <a:pos x="397" y="439"/>
                </a:cxn>
                <a:cxn ang="0">
                  <a:pos x="355" y="474"/>
                </a:cxn>
                <a:cxn ang="0">
                  <a:pos x="362" y="517"/>
                </a:cxn>
                <a:cxn ang="0">
                  <a:pos x="369" y="574"/>
                </a:cxn>
                <a:cxn ang="0">
                  <a:pos x="355" y="609"/>
                </a:cxn>
                <a:cxn ang="0">
                  <a:pos x="248" y="644"/>
                </a:cxn>
                <a:cxn ang="0">
                  <a:pos x="256" y="758"/>
                </a:cxn>
                <a:cxn ang="0">
                  <a:pos x="270" y="786"/>
                </a:cxn>
                <a:cxn ang="0">
                  <a:pos x="298" y="836"/>
                </a:cxn>
                <a:cxn ang="0">
                  <a:pos x="270" y="857"/>
                </a:cxn>
                <a:cxn ang="0">
                  <a:pos x="213" y="864"/>
                </a:cxn>
                <a:cxn ang="0">
                  <a:pos x="185" y="836"/>
                </a:cxn>
                <a:cxn ang="0">
                  <a:pos x="142" y="864"/>
                </a:cxn>
                <a:cxn ang="0">
                  <a:pos x="142" y="914"/>
                </a:cxn>
                <a:cxn ang="0">
                  <a:pos x="171" y="985"/>
                </a:cxn>
                <a:cxn ang="0">
                  <a:pos x="163" y="1126"/>
                </a:cxn>
                <a:cxn ang="0">
                  <a:pos x="163" y="1204"/>
                </a:cxn>
                <a:cxn ang="0">
                  <a:pos x="149" y="1254"/>
                </a:cxn>
                <a:cxn ang="0">
                  <a:pos x="128" y="1261"/>
                </a:cxn>
                <a:cxn ang="0">
                  <a:pos x="100" y="1247"/>
                </a:cxn>
                <a:cxn ang="0">
                  <a:pos x="78" y="1240"/>
                </a:cxn>
                <a:cxn ang="0">
                  <a:pos x="43" y="1247"/>
                </a:cxn>
                <a:cxn ang="0">
                  <a:pos x="43" y="1268"/>
                </a:cxn>
                <a:cxn ang="0">
                  <a:pos x="78" y="1296"/>
                </a:cxn>
              </a:cxnLst>
              <a:rect l="0" t="0" r="r" b="b"/>
              <a:pathLst>
                <a:path w="440" h="1296">
                  <a:moveTo>
                    <a:pt x="50" y="0"/>
                  </a:moveTo>
                  <a:lnTo>
                    <a:pt x="57" y="21"/>
                  </a:lnTo>
                  <a:lnTo>
                    <a:pt x="78" y="35"/>
                  </a:lnTo>
                  <a:lnTo>
                    <a:pt x="78" y="63"/>
                  </a:lnTo>
                  <a:lnTo>
                    <a:pt x="86" y="70"/>
                  </a:lnTo>
                  <a:lnTo>
                    <a:pt x="78" y="85"/>
                  </a:lnTo>
                  <a:lnTo>
                    <a:pt x="86" y="106"/>
                  </a:lnTo>
                  <a:lnTo>
                    <a:pt x="86" y="120"/>
                  </a:lnTo>
                  <a:lnTo>
                    <a:pt x="78" y="134"/>
                  </a:lnTo>
                  <a:lnTo>
                    <a:pt x="64" y="156"/>
                  </a:lnTo>
                  <a:lnTo>
                    <a:pt x="64" y="170"/>
                  </a:lnTo>
                  <a:lnTo>
                    <a:pt x="64" y="198"/>
                  </a:lnTo>
                  <a:lnTo>
                    <a:pt x="57" y="226"/>
                  </a:lnTo>
                  <a:lnTo>
                    <a:pt x="36" y="241"/>
                  </a:lnTo>
                  <a:lnTo>
                    <a:pt x="22" y="255"/>
                  </a:lnTo>
                  <a:lnTo>
                    <a:pt x="8" y="262"/>
                  </a:lnTo>
                  <a:lnTo>
                    <a:pt x="0" y="290"/>
                  </a:lnTo>
                  <a:lnTo>
                    <a:pt x="0" y="304"/>
                  </a:lnTo>
                  <a:lnTo>
                    <a:pt x="0" y="333"/>
                  </a:lnTo>
                  <a:lnTo>
                    <a:pt x="0" y="361"/>
                  </a:lnTo>
                  <a:lnTo>
                    <a:pt x="0" y="382"/>
                  </a:lnTo>
                  <a:lnTo>
                    <a:pt x="29" y="375"/>
                  </a:lnTo>
                  <a:lnTo>
                    <a:pt x="57" y="368"/>
                  </a:lnTo>
                  <a:lnTo>
                    <a:pt x="86" y="340"/>
                  </a:lnTo>
                  <a:lnTo>
                    <a:pt x="114" y="319"/>
                  </a:lnTo>
                  <a:lnTo>
                    <a:pt x="149" y="297"/>
                  </a:lnTo>
                  <a:lnTo>
                    <a:pt x="149" y="255"/>
                  </a:lnTo>
                  <a:lnTo>
                    <a:pt x="163" y="233"/>
                  </a:lnTo>
                  <a:lnTo>
                    <a:pt x="185" y="226"/>
                  </a:lnTo>
                  <a:lnTo>
                    <a:pt x="220" y="219"/>
                  </a:lnTo>
                  <a:lnTo>
                    <a:pt x="241" y="219"/>
                  </a:lnTo>
                  <a:lnTo>
                    <a:pt x="256" y="205"/>
                  </a:lnTo>
                  <a:lnTo>
                    <a:pt x="263" y="191"/>
                  </a:lnTo>
                  <a:lnTo>
                    <a:pt x="291" y="184"/>
                  </a:lnTo>
                  <a:lnTo>
                    <a:pt x="305" y="177"/>
                  </a:lnTo>
                  <a:lnTo>
                    <a:pt x="312" y="184"/>
                  </a:lnTo>
                  <a:lnTo>
                    <a:pt x="326" y="198"/>
                  </a:lnTo>
                  <a:lnTo>
                    <a:pt x="355" y="205"/>
                  </a:lnTo>
                  <a:lnTo>
                    <a:pt x="376" y="205"/>
                  </a:lnTo>
                  <a:lnTo>
                    <a:pt x="390" y="212"/>
                  </a:lnTo>
                  <a:lnTo>
                    <a:pt x="404" y="233"/>
                  </a:lnTo>
                  <a:lnTo>
                    <a:pt x="411" y="248"/>
                  </a:lnTo>
                  <a:lnTo>
                    <a:pt x="433" y="262"/>
                  </a:lnTo>
                  <a:lnTo>
                    <a:pt x="440" y="269"/>
                  </a:lnTo>
                  <a:lnTo>
                    <a:pt x="433" y="290"/>
                  </a:lnTo>
                  <a:lnTo>
                    <a:pt x="426" y="297"/>
                  </a:lnTo>
                  <a:lnTo>
                    <a:pt x="426" y="319"/>
                  </a:lnTo>
                  <a:lnTo>
                    <a:pt x="426" y="333"/>
                  </a:lnTo>
                  <a:lnTo>
                    <a:pt x="419" y="347"/>
                  </a:lnTo>
                  <a:lnTo>
                    <a:pt x="419" y="354"/>
                  </a:lnTo>
                  <a:lnTo>
                    <a:pt x="411" y="368"/>
                  </a:lnTo>
                  <a:lnTo>
                    <a:pt x="404" y="389"/>
                  </a:lnTo>
                  <a:lnTo>
                    <a:pt x="397" y="396"/>
                  </a:lnTo>
                  <a:lnTo>
                    <a:pt x="397" y="439"/>
                  </a:lnTo>
                  <a:lnTo>
                    <a:pt x="376" y="460"/>
                  </a:lnTo>
                  <a:lnTo>
                    <a:pt x="355" y="474"/>
                  </a:lnTo>
                  <a:lnTo>
                    <a:pt x="362" y="481"/>
                  </a:lnTo>
                  <a:lnTo>
                    <a:pt x="362" y="517"/>
                  </a:lnTo>
                  <a:lnTo>
                    <a:pt x="369" y="545"/>
                  </a:lnTo>
                  <a:lnTo>
                    <a:pt x="369" y="574"/>
                  </a:lnTo>
                  <a:lnTo>
                    <a:pt x="369" y="595"/>
                  </a:lnTo>
                  <a:lnTo>
                    <a:pt x="355" y="609"/>
                  </a:lnTo>
                  <a:lnTo>
                    <a:pt x="334" y="637"/>
                  </a:lnTo>
                  <a:lnTo>
                    <a:pt x="248" y="644"/>
                  </a:lnTo>
                  <a:lnTo>
                    <a:pt x="248" y="666"/>
                  </a:lnTo>
                  <a:lnTo>
                    <a:pt x="256" y="758"/>
                  </a:lnTo>
                  <a:lnTo>
                    <a:pt x="263" y="779"/>
                  </a:lnTo>
                  <a:lnTo>
                    <a:pt x="270" y="786"/>
                  </a:lnTo>
                  <a:lnTo>
                    <a:pt x="284" y="815"/>
                  </a:lnTo>
                  <a:lnTo>
                    <a:pt x="298" y="836"/>
                  </a:lnTo>
                  <a:lnTo>
                    <a:pt x="284" y="843"/>
                  </a:lnTo>
                  <a:lnTo>
                    <a:pt x="270" y="857"/>
                  </a:lnTo>
                  <a:lnTo>
                    <a:pt x="241" y="864"/>
                  </a:lnTo>
                  <a:lnTo>
                    <a:pt x="213" y="864"/>
                  </a:lnTo>
                  <a:lnTo>
                    <a:pt x="192" y="857"/>
                  </a:lnTo>
                  <a:lnTo>
                    <a:pt x="185" y="836"/>
                  </a:lnTo>
                  <a:lnTo>
                    <a:pt x="171" y="843"/>
                  </a:lnTo>
                  <a:lnTo>
                    <a:pt x="142" y="864"/>
                  </a:lnTo>
                  <a:lnTo>
                    <a:pt x="107" y="885"/>
                  </a:lnTo>
                  <a:lnTo>
                    <a:pt x="142" y="914"/>
                  </a:lnTo>
                  <a:lnTo>
                    <a:pt x="171" y="970"/>
                  </a:lnTo>
                  <a:lnTo>
                    <a:pt x="171" y="985"/>
                  </a:lnTo>
                  <a:lnTo>
                    <a:pt x="171" y="1056"/>
                  </a:lnTo>
                  <a:lnTo>
                    <a:pt x="163" y="1126"/>
                  </a:lnTo>
                  <a:lnTo>
                    <a:pt x="149" y="1190"/>
                  </a:lnTo>
                  <a:lnTo>
                    <a:pt x="163" y="1204"/>
                  </a:lnTo>
                  <a:lnTo>
                    <a:pt x="163" y="1219"/>
                  </a:lnTo>
                  <a:lnTo>
                    <a:pt x="149" y="1254"/>
                  </a:lnTo>
                  <a:lnTo>
                    <a:pt x="135" y="1268"/>
                  </a:lnTo>
                  <a:lnTo>
                    <a:pt x="128" y="1261"/>
                  </a:lnTo>
                  <a:lnTo>
                    <a:pt x="114" y="1254"/>
                  </a:lnTo>
                  <a:lnTo>
                    <a:pt x="100" y="1247"/>
                  </a:lnTo>
                  <a:lnTo>
                    <a:pt x="100" y="1233"/>
                  </a:lnTo>
                  <a:lnTo>
                    <a:pt x="78" y="1240"/>
                  </a:lnTo>
                  <a:lnTo>
                    <a:pt x="64" y="1240"/>
                  </a:lnTo>
                  <a:lnTo>
                    <a:pt x="43" y="1247"/>
                  </a:lnTo>
                  <a:lnTo>
                    <a:pt x="43" y="1254"/>
                  </a:lnTo>
                  <a:lnTo>
                    <a:pt x="43" y="1268"/>
                  </a:lnTo>
                  <a:lnTo>
                    <a:pt x="71" y="1282"/>
                  </a:lnTo>
                  <a:lnTo>
                    <a:pt x="78" y="1296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09" name="Freeform 35"/>
            <p:cNvSpPr>
              <a:spLocks/>
            </p:cNvSpPr>
            <p:nvPr/>
          </p:nvSpPr>
          <p:spPr bwMode="auto">
            <a:xfrm>
              <a:off x="2339" y="4783"/>
              <a:ext cx="1466" cy="688"/>
            </a:xfrm>
            <a:custGeom>
              <a:avLst/>
              <a:gdLst/>
              <a:ahLst/>
              <a:cxnLst>
                <a:cxn ang="0">
                  <a:pos x="1466" y="22"/>
                </a:cxn>
                <a:cxn ang="0">
                  <a:pos x="1431" y="71"/>
                </a:cxn>
                <a:cxn ang="0">
                  <a:pos x="1431" y="114"/>
                </a:cxn>
                <a:cxn ang="0">
                  <a:pos x="1374" y="114"/>
                </a:cxn>
                <a:cxn ang="0">
                  <a:pos x="1339" y="85"/>
                </a:cxn>
                <a:cxn ang="0">
                  <a:pos x="1311" y="135"/>
                </a:cxn>
                <a:cxn ang="0">
                  <a:pos x="1311" y="149"/>
                </a:cxn>
                <a:cxn ang="0">
                  <a:pos x="1169" y="192"/>
                </a:cxn>
                <a:cxn ang="0">
                  <a:pos x="1133" y="192"/>
                </a:cxn>
                <a:cxn ang="0">
                  <a:pos x="1126" y="213"/>
                </a:cxn>
                <a:cxn ang="0">
                  <a:pos x="1126" y="263"/>
                </a:cxn>
                <a:cxn ang="0">
                  <a:pos x="1140" y="298"/>
                </a:cxn>
                <a:cxn ang="0">
                  <a:pos x="1091" y="348"/>
                </a:cxn>
                <a:cxn ang="0">
                  <a:pos x="1070" y="369"/>
                </a:cxn>
                <a:cxn ang="0">
                  <a:pos x="1020" y="390"/>
                </a:cxn>
                <a:cxn ang="0">
                  <a:pos x="970" y="404"/>
                </a:cxn>
                <a:cxn ang="0">
                  <a:pos x="963" y="433"/>
                </a:cxn>
                <a:cxn ang="0">
                  <a:pos x="949" y="454"/>
                </a:cxn>
                <a:cxn ang="0">
                  <a:pos x="900" y="454"/>
                </a:cxn>
                <a:cxn ang="0">
                  <a:pos x="871" y="454"/>
                </a:cxn>
                <a:cxn ang="0">
                  <a:pos x="878" y="482"/>
                </a:cxn>
                <a:cxn ang="0">
                  <a:pos x="885" y="511"/>
                </a:cxn>
                <a:cxn ang="0">
                  <a:pos x="928" y="525"/>
                </a:cxn>
                <a:cxn ang="0">
                  <a:pos x="921" y="553"/>
                </a:cxn>
                <a:cxn ang="0">
                  <a:pos x="892" y="560"/>
                </a:cxn>
                <a:cxn ang="0">
                  <a:pos x="871" y="574"/>
                </a:cxn>
                <a:cxn ang="0">
                  <a:pos x="807" y="596"/>
                </a:cxn>
                <a:cxn ang="0">
                  <a:pos x="758" y="624"/>
                </a:cxn>
                <a:cxn ang="0">
                  <a:pos x="729" y="638"/>
                </a:cxn>
                <a:cxn ang="0">
                  <a:pos x="687" y="631"/>
                </a:cxn>
                <a:cxn ang="0">
                  <a:pos x="644" y="674"/>
                </a:cxn>
                <a:cxn ang="0">
                  <a:pos x="630" y="660"/>
                </a:cxn>
                <a:cxn ang="0">
                  <a:pos x="602" y="667"/>
                </a:cxn>
                <a:cxn ang="0">
                  <a:pos x="574" y="674"/>
                </a:cxn>
                <a:cxn ang="0">
                  <a:pos x="531" y="674"/>
                </a:cxn>
                <a:cxn ang="0">
                  <a:pos x="481" y="674"/>
                </a:cxn>
                <a:cxn ang="0">
                  <a:pos x="460" y="681"/>
                </a:cxn>
                <a:cxn ang="0">
                  <a:pos x="411" y="674"/>
                </a:cxn>
                <a:cxn ang="0">
                  <a:pos x="361" y="660"/>
                </a:cxn>
                <a:cxn ang="0">
                  <a:pos x="311" y="660"/>
                </a:cxn>
                <a:cxn ang="0">
                  <a:pos x="283" y="652"/>
                </a:cxn>
                <a:cxn ang="0">
                  <a:pos x="248" y="652"/>
                </a:cxn>
                <a:cxn ang="0">
                  <a:pos x="226" y="631"/>
                </a:cxn>
                <a:cxn ang="0">
                  <a:pos x="184" y="589"/>
                </a:cxn>
                <a:cxn ang="0">
                  <a:pos x="155" y="560"/>
                </a:cxn>
                <a:cxn ang="0">
                  <a:pos x="120" y="539"/>
                </a:cxn>
                <a:cxn ang="0">
                  <a:pos x="77" y="518"/>
                </a:cxn>
                <a:cxn ang="0">
                  <a:pos x="42" y="511"/>
                </a:cxn>
                <a:cxn ang="0">
                  <a:pos x="0" y="504"/>
                </a:cxn>
              </a:cxnLst>
              <a:rect l="0" t="0" r="r" b="b"/>
              <a:pathLst>
                <a:path w="1466" h="688">
                  <a:moveTo>
                    <a:pt x="1466" y="0"/>
                  </a:moveTo>
                  <a:lnTo>
                    <a:pt x="1466" y="22"/>
                  </a:lnTo>
                  <a:lnTo>
                    <a:pt x="1459" y="43"/>
                  </a:lnTo>
                  <a:lnTo>
                    <a:pt x="1431" y="71"/>
                  </a:lnTo>
                  <a:lnTo>
                    <a:pt x="1431" y="93"/>
                  </a:lnTo>
                  <a:lnTo>
                    <a:pt x="1431" y="114"/>
                  </a:lnTo>
                  <a:lnTo>
                    <a:pt x="1403" y="107"/>
                  </a:lnTo>
                  <a:lnTo>
                    <a:pt x="1374" y="114"/>
                  </a:lnTo>
                  <a:lnTo>
                    <a:pt x="1353" y="100"/>
                  </a:lnTo>
                  <a:lnTo>
                    <a:pt x="1339" y="85"/>
                  </a:lnTo>
                  <a:lnTo>
                    <a:pt x="1325" y="114"/>
                  </a:lnTo>
                  <a:lnTo>
                    <a:pt x="1311" y="135"/>
                  </a:lnTo>
                  <a:lnTo>
                    <a:pt x="1318" y="142"/>
                  </a:lnTo>
                  <a:lnTo>
                    <a:pt x="1311" y="149"/>
                  </a:lnTo>
                  <a:lnTo>
                    <a:pt x="1282" y="156"/>
                  </a:lnTo>
                  <a:lnTo>
                    <a:pt x="1169" y="192"/>
                  </a:lnTo>
                  <a:lnTo>
                    <a:pt x="1140" y="178"/>
                  </a:lnTo>
                  <a:lnTo>
                    <a:pt x="1133" y="192"/>
                  </a:lnTo>
                  <a:lnTo>
                    <a:pt x="1133" y="206"/>
                  </a:lnTo>
                  <a:lnTo>
                    <a:pt x="1126" y="213"/>
                  </a:lnTo>
                  <a:lnTo>
                    <a:pt x="1126" y="234"/>
                  </a:lnTo>
                  <a:lnTo>
                    <a:pt x="1126" y="263"/>
                  </a:lnTo>
                  <a:lnTo>
                    <a:pt x="1126" y="270"/>
                  </a:lnTo>
                  <a:lnTo>
                    <a:pt x="1140" y="298"/>
                  </a:lnTo>
                  <a:lnTo>
                    <a:pt x="1091" y="334"/>
                  </a:lnTo>
                  <a:lnTo>
                    <a:pt x="1091" y="348"/>
                  </a:lnTo>
                  <a:lnTo>
                    <a:pt x="1098" y="362"/>
                  </a:lnTo>
                  <a:lnTo>
                    <a:pt x="1070" y="369"/>
                  </a:lnTo>
                  <a:lnTo>
                    <a:pt x="1041" y="383"/>
                  </a:lnTo>
                  <a:lnTo>
                    <a:pt x="1020" y="390"/>
                  </a:lnTo>
                  <a:lnTo>
                    <a:pt x="1006" y="397"/>
                  </a:lnTo>
                  <a:lnTo>
                    <a:pt x="970" y="404"/>
                  </a:lnTo>
                  <a:lnTo>
                    <a:pt x="963" y="419"/>
                  </a:lnTo>
                  <a:lnTo>
                    <a:pt x="963" y="433"/>
                  </a:lnTo>
                  <a:lnTo>
                    <a:pt x="970" y="440"/>
                  </a:lnTo>
                  <a:lnTo>
                    <a:pt x="949" y="454"/>
                  </a:lnTo>
                  <a:lnTo>
                    <a:pt x="935" y="454"/>
                  </a:lnTo>
                  <a:lnTo>
                    <a:pt x="900" y="454"/>
                  </a:lnTo>
                  <a:lnTo>
                    <a:pt x="885" y="468"/>
                  </a:lnTo>
                  <a:lnTo>
                    <a:pt x="871" y="454"/>
                  </a:lnTo>
                  <a:lnTo>
                    <a:pt x="864" y="468"/>
                  </a:lnTo>
                  <a:lnTo>
                    <a:pt x="878" y="482"/>
                  </a:lnTo>
                  <a:lnTo>
                    <a:pt x="885" y="489"/>
                  </a:lnTo>
                  <a:lnTo>
                    <a:pt x="885" y="511"/>
                  </a:lnTo>
                  <a:lnTo>
                    <a:pt x="900" y="525"/>
                  </a:lnTo>
                  <a:lnTo>
                    <a:pt x="928" y="525"/>
                  </a:lnTo>
                  <a:lnTo>
                    <a:pt x="928" y="539"/>
                  </a:lnTo>
                  <a:lnTo>
                    <a:pt x="921" y="553"/>
                  </a:lnTo>
                  <a:lnTo>
                    <a:pt x="892" y="567"/>
                  </a:lnTo>
                  <a:lnTo>
                    <a:pt x="892" y="560"/>
                  </a:lnTo>
                  <a:lnTo>
                    <a:pt x="871" y="567"/>
                  </a:lnTo>
                  <a:lnTo>
                    <a:pt x="871" y="574"/>
                  </a:lnTo>
                  <a:lnTo>
                    <a:pt x="814" y="582"/>
                  </a:lnTo>
                  <a:lnTo>
                    <a:pt x="807" y="596"/>
                  </a:lnTo>
                  <a:lnTo>
                    <a:pt x="779" y="603"/>
                  </a:lnTo>
                  <a:lnTo>
                    <a:pt x="758" y="624"/>
                  </a:lnTo>
                  <a:lnTo>
                    <a:pt x="751" y="624"/>
                  </a:lnTo>
                  <a:lnTo>
                    <a:pt x="729" y="638"/>
                  </a:lnTo>
                  <a:lnTo>
                    <a:pt x="701" y="638"/>
                  </a:lnTo>
                  <a:lnTo>
                    <a:pt x="687" y="631"/>
                  </a:lnTo>
                  <a:lnTo>
                    <a:pt x="673" y="660"/>
                  </a:lnTo>
                  <a:lnTo>
                    <a:pt x="644" y="674"/>
                  </a:lnTo>
                  <a:lnTo>
                    <a:pt x="637" y="660"/>
                  </a:lnTo>
                  <a:lnTo>
                    <a:pt x="630" y="660"/>
                  </a:lnTo>
                  <a:lnTo>
                    <a:pt x="623" y="667"/>
                  </a:lnTo>
                  <a:lnTo>
                    <a:pt x="602" y="667"/>
                  </a:lnTo>
                  <a:lnTo>
                    <a:pt x="588" y="660"/>
                  </a:lnTo>
                  <a:lnTo>
                    <a:pt x="574" y="674"/>
                  </a:lnTo>
                  <a:lnTo>
                    <a:pt x="545" y="667"/>
                  </a:lnTo>
                  <a:lnTo>
                    <a:pt x="531" y="674"/>
                  </a:lnTo>
                  <a:lnTo>
                    <a:pt x="510" y="674"/>
                  </a:lnTo>
                  <a:lnTo>
                    <a:pt x="481" y="674"/>
                  </a:lnTo>
                  <a:lnTo>
                    <a:pt x="467" y="688"/>
                  </a:lnTo>
                  <a:lnTo>
                    <a:pt x="460" y="681"/>
                  </a:lnTo>
                  <a:lnTo>
                    <a:pt x="425" y="681"/>
                  </a:lnTo>
                  <a:lnTo>
                    <a:pt x="411" y="674"/>
                  </a:lnTo>
                  <a:lnTo>
                    <a:pt x="375" y="667"/>
                  </a:lnTo>
                  <a:lnTo>
                    <a:pt x="361" y="660"/>
                  </a:lnTo>
                  <a:lnTo>
                    <a:pt x="333" y="660"/>
                  </a:lnTo>
                  <a:lnTo>
                    <a:pt x="311" y="660"/>
                  </a:lnTo>
                  <a:lnTo>
                    <a:pt x="297" y="660"/>
                  </a:lnTo>
                  <a:lnTo>
                    <a:pt x="283" y="652"/>
                  </a:lnTo>
                  <a:lnTo>
                    <a:pt x="262" y="660"/>
                  </a:lnTo>
                  <a:lnTo>
                    <a:pt x="248" y="652"/>
                  </a:lnTo>
                  <a:lnTo>
                    <a:pt x="233" y="638"/>
                  </a:lnTo>
                  <a:lnTo>
                    <a:pt x="226" y="631"/>
                  </a:lnTo>
                  <a:lnTo>
                    <a:pt x="191" y="603"/>
                  </a:lnTo>
                  <a:lnTo>
                    <a:pt x="184" y="589"/>
                  </a:lnTo>
                  <a:lnTo>
                    <a:pt x="170" y="574"/>
                  </a:lnTo>
                  <a:lnTo>
                    <a:pt x="155" y="560"/>
                  </a:lnTo>
                  <a:lnTo>
                    <a:pt x="141" y="546"/>
                  </a:lnTo>
                  <a:lnTo>
                    <a:pt x="120" y="539"/>
                  </a:lnTo>
                  <a:lnTo>
                    <a:pt x="99" y="525"/>
                  </a:lnTo>
                  <a:lnTo>
                    <a:pt x="77" y="518"/>
                  </a:lnTo>
                  <a:lnTo>
                    <a:pt x="49" y="511"/>
                  </a:lnTo>
                  <a:lnTo>
                    <a:pt x="42" y="511"/>
                  </a:lnTo>
                  <a:lnTo>
                    <a:pt x="14" y="518"/>
                  </a:lnTo>
                  <a:lnTo>
                    <a:pt x="0" y="504"/>
                  </a:lnTo>
                </a:path>
              </a:pathLst>
            </a:custGeom>
            <a:grpFill/>
            <a:ln w="0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de-DE" dirty="0"/>
            </a:p>
          </p:txBody>
        </p:sp>
        <p:sp>
          <p:nvSpPr>
            <p:cNvPr id="110" name="Rectangle 36"/>
            <p:cNvSpPr>
              <a:spLocks noChangeArrowheads="1"/>
            </p:cNvSpPr>
            <p:nvPr/>
          </p:nvSpPr>
          <p:spPr bwMode="auto">
            <a:xfrm>
              <a:off x="2017" y="2261"/>
              <a:ext cx="551" cy="3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Rastatt</a:t>
              </a:r>
            </a:p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4,2%</a:t>
              </a:r>
              <a:endParaRPr lang="de-DE" sz="800" dirty="0"/>
            </a:p>
          </p:txBody>
        </p:sp>
        <p:sp>
          <p:nvSpPr>
            <p:cNvPr id="111" name="Rectangle 37"/>
            <p:cNvSpPr>
              <a:spLocks noChangeArrowheads="1"/>
            </p:cNvSpPr>
            <p:nvPr/>
          </p:nvSpPr>
          <p:spPr bwMode="auto">
            <a:xfrm>
              <a:off x="1729" y="3514"/>
              <a:ext cx="1049" cy="3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Baden-Baden</a:t>
              </a:r>
            </a:p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5,5 %</a:t>
              </a:r>
              <a:endParaRPr lang="de-DE" sz="800" dirty="0"/>
            </a:p>
          </p:txBody>
        </p:sp>
        <p:sp>
          <p:nvSpPr>
            <p:cNvPr id="112" name="Rectangle 38"/>
            <p:cNvSpPr>
              <a:spLocks noChangeArrowheads="1"/>
            </p:cNvSpPr>
            <p:nvPr/>
          </p:nvSpPr>
          <p:spPr bwMode="auto">
            <a:xfrm>
              <a:off x="1386" y="4235"/>
              <a:ext cx="684" cy="3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Bühl</a:t>
              </a:r>
            </a:p>
            <a:p>
              <a:pPr algn="ctr"/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2,7%</a:t>
              </a:r>
              <a:endParaRPr lang="de-DE" sz="800" dirty="0"/>
            </a:p>
          </p:txBody>
        </p:sp>
        <p:sp>
          <p:nvSpPr>
            <p:cNvPr id="113" name="Rectangle 39"/>
            <p:cNvSpPr>
              <a:spLocks noChangeArrowheads="1"/>
            </p:cNvSpPr>
            <p:nvPr/>
          </p:nvSpPr>
          <p:spPr bwMode="auto">
            <a:xfrm>
              <a:off x="3097" y="3926"/>
              <a:ext cx="797" cy="35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Gaggenau</a:t>
              </a:r>
            </a:p>
            <a:p>
              <a:r>
                <a:rPr lang="de-DE" sz="800" b="1" dirty="0" smtClean="0">
                  <a:solidFill>
                    <a:srgbClr val="000000"/>
                  </a:solidFill>
                  <a:latin typeface="Arial" charset="0"/>
                </a:rPr>
                <a:t>2,8 %</a:t>
              </a:r>
              <a:endParaRPr lang="de-DE" sz="800" dirty="0"/>
            </a:p>
          </p:txBody>
        </p:sp>
      </p:grpSp>
      <p:graphicFrame>
        <p:nvGraphicFramePr>
          <p:cNvPr id="145" name="Inhaltsplatzhalter 4"/>
          <p:cNvGraphicFramePr>
            <a:graphicFrameLocks/>
          </p:cNvGraphicFramePr>
          <p:nvPr/>
        </p:nvGraphicFramePr>
        <p:xfrm>
          <a:off x="4644008" y="1988840"/>
          <a:ext cx="3960440" cy="33535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9964"/>
                <a:gridCol w="1910695"/>
                <a:gridCol w="1129781"/>
              </a:tblGrid>
              <a:tr h="633874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>
                        <a:tabLst>
                          <a:tab pos="1254125" algn="l"/>
                        </a:tabLst>
                      </a:pPr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>
                        <a:tabLst>
                          <a:tab pos="1254125" algn="l"/>
                        </a:tabLst>
                      </a:pP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Juni 2013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Aktuelle Eckdaten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der Agentur für Arbeit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Karlsruhe-Rastatt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Hauptagentur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Veränderung </a:t>
                      </a:r>
                    </a:p>
                    <a:p>
                      <a:pPr algn="ctr"/>
                      <a:r>
                        <a:rPr lang="de-DE" sz="900" b="1" dirty="0" smtClean="0">
                          <a:latin typeface="Arial" pitchFamily="34" charset="0"/>
                          <a:cs typeface="Arial" pitchFamily="34" charset="0"/>
                        </a:rPr>
                        <a:t>zu</a:t>
                      </a:r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de-DE" sz="900" b="1" baseline="0" dirty="0" smtClean="0">
                          <a:latin typeface="Arial" pitchFamily="34" charset="0"/>
                          <a:cs typeface="Arial" pitchFamily="34" charset="0"/>
                        </a:rPr>
                        <a:t>Juli 2012</a:t>
                      </a:r>
                      <a:endParaRPr lang="de-DE" sz="9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3013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</a:t>
                      </a:r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insgesamt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9.896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26057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Neumeldungen in Arbeitslosigkeit</a:t>
                      </a:r>
                    </a:p>
                    <a:p>
                      <a:r>
                        <a:rPr lang="de-DE" sz="900" baseline="0" dirty="0" smtClean="0">
                          <a:latin typeface="Arial" pitchFamily="34" charset="0"/>
                          <a:cs typeface="Arial" pitchFamily="34" charset="0"/>
                        </a:rPr>
                        <a:t>(Zugänge)</a:t>
                      </a:r>
                    </a:p>
                    <a:p>
                      <a:endParaRPr lang="de-DE" sz="9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2.618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761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Abmeldungen aus Arbeitslosigkeit 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2.528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3761"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Arbeitslosenquote</a:t>
                      </a:r>
                    </a:p>
                    <a:p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4,6 %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91902"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Offene Stellen</a:t>
                      </a:r>
                    </a:p>
                    <a:p>
                      <a:pPr marL="228600" indent="-228600">
                        <a:buFont typeface="+mj-lt"/>
                        <a:buNone/>
                      </a:pPr>
                      <a:endParaRPr lang="de-DE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28600" indent="-228600" algn="ctr">
                        <a:buFont typeface="+mj-lt"/>
                        <a:buNone/>
                      </a:pPr>
                      <a:r>
                        <a:rPr lang="de-DE" sz="900" dirty="0" smtClean="0">
                          <a:latin typeface="Arial" pitchFamily="34" charset="0"/>
                          <a:cs typeface="Arial" pitchFamily="34" charset="0"/>
                        </a:rPr>
                        <a:t>2.031</a:t>
                      </a: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Font typeface="+mj-lt"/>
                        <a:buAutoNum type="arabicPeriod"/>
                      </a:pPr>
                      <a:endParaRPr lang="de-DE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6" name="Textfeld 145"/>
          <p:cNvSpPr txBox="1"/>
          <p:nvPr/>
        </p:nvSpPr>
        <p:spPr>
          <a:xfrm>
            <a:off x="4572000" y="1052736"/>
            <a:ext cx="43924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Auf einen Blick 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Hauptagentur  Karlsruhe</a:t>
            </a:r>
          </a:p>
          <a:p>
            <a:pPr algn="ctr"/>
            <a:r>
              <a:rPr lang="de-DE" sz="1400" b="1" dirty="0" smtClean="0">
                <a:latin typeface="Arial" pitchFamily="34" charset="0"/>
                <a:cs typeface="Arial" pitchFamily="34" charset="0"/>
              </a:rPr>
              <a:t>Juli 2013</a:t>
            </a:r>
            <a:endParaRPr lang="de-DE" sz="1400" b="1" dirty="0"/>
          </a:p>
        </p:txBody>
      </p:sp>
      <p:sp>
        <p:nvSpPr>
          <p:cNvPr id="144" name="Textfeld 143"/>
          <p:cNvSpPr txBox="1"/>
          <p:nvPr/>
        </p:nvSpPr>
        <p:spPr>
          <a:xfrm>
            <a:off x="5004048" y="2708920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+ 84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7" name="Pfeil nach unten 146"/>
          <p:cNvSpPr/>
          <p:nvPr/>
        </p:nvSpPr>
        <p:spPr>
          <a:xfrm flipV="1">
            <a:off x="4860032" y="2708920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8" name="Textfeld 147"/>
          <p:cNvSpPr txBox="1"/>
          <p:nvPr/>
        </p:nvSpPr>
        <p:spPr>
          <a:xfrm>
            <a:off x="7884368" y="2708920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- 55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0" name="Textfeld 149"/>
          <p:cNvSpPr txBox="1"/>
          <p:nvPr/>
        </p:nvSpPr>
        <p:spPr>
          <a:xfrm>
            <a:off x="5004048" y="3284984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+ 408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3" name="Textfeld 152"/>
          <p:cNvSpPr txBox="1"/>
          <p:nvPr/>
        </p:nvSpPr>
        <p:spPr>
          <a:xfrm>
            <a:off x="7956376" y="3284984"/>
            <a:ext cx="72008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- 151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8" name="Textfeld 157"/>
          <p:cNvSpPr txBox="1"/>
          <p:nvPr/>
        </p:nvSpPr>
        <p:spPr>
          <a:xfrm>
            <a:off x="5004048" y="3933056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+ 121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0" name="Textfeld 159"/>
          <p:cNvSpPr txBox="1"/>
          <p:nvPr/>
        </p:nvSpPr>
        <p:spPr>
          <a:xfrm>
            <a:off x="5076056" y="4941168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+77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Textfeld 160"/>
          <p:cNvSpPr txBox="1"/>
          <p:nvPr/>
        </p:nvSpPr>
        <p:spPr>
          <a:xfrm>
            <a:off x="8028384" y="3933056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- 20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4" name="Textfeld 163"/>
          <p:cNvSpPr txBox="1"/>
          <p:nvPr/>
        </p:nvSpPr>
        <p:spPr>
          <a:xfrm>
            <a:off x="8028384" y="4941168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- 393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Abgerundetes Rechteck 162"/>
          <p:cNvSpPr/>
          <p:nvPr/>
        </p:nvSpPr>
        <p:spPr>
          <a:xfrm>
            <a:off x="1907704" y="2636912"/>
            <a:ext cx="1080120" cy="36004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dirty="0" smtClean="0">
                <a:solidFill>
                  <a:srgbClr val="000000"/>
                </a:solidFill>
                <a:latin typeface="Arial" charset="0"/>
              </a:rPr>
              <a:t>Karlsruhe</a:t>
            </a:r>
          </a:p>
          <a:p>
            <a:pPr algn="ctr"/>
            <a:r>
              <a:rPr lang="de-DE" sz="1100" b="1" dirty="0" smtClean="0">
                <a:solidFill>
                  <a:srgbClr val="000000"/>
                </a:solidFill>
                <a:latin typeface="Arial" charset="0"/>
              </a:rPr>
              <a:t>4,6 %</a:t>
            </a:r>
            <a:endParaRPr lang="de-DE" sz="1100" dirty="0"/>
          </a:p>
        </p:txBody>
      </p:sp>
      <p:sp>
        <p:nvSpPr>
          <p:cNvPr id="166" name="Pfeil nach unten 165"/>
          <p:cNvSpPr/>
          <p:nvPr/>
        </p:nvSpPr>
        <p:spPr>
          <a:xfrm>
            <a:off x="7740352" y="494116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8" name="Textfeld 167"/>
          <p:cNvSpPr txBox="1"/>
          <p:nvPr/>
        </p:nvSpPr>
        <p:spPr>
          <a:xfrm>
            <a:off x="467544" y="6165304"/>
            <a:ext cx="81369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Zur Hauptagentur zählen neben Karlsruhe die Gemeinden Dettenheim, Eggenstein-Leopoldshafen, Linkenheim-Hochstetten, Pfinztal, Rheinstetten, Stutensee, Walzbachtal und Weingarten 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9" name="Textfeld 168"/>
          <p:cNvSpPr txBox="1"/>
          <p:nvPr/>
        </p:nvSpPr>
        <p:spPr>
          <a:xfrm>
            <a:off x="179512" y="2276872"/>
            <a:ext cx="17281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Arial" pitchFamily="34" charset="0"/>
                <a:cs typeface="Arial" pitchFamily="34" charset="0"/>
              </a:rPr>
              <a:t>Arbeitslosenquote in % bezogen auf alle zivilen Erwerbspersonen</a:t>
            </a:r>
            <a:endParaRPr lang="de-DE" sz="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0" name="Textfeld 169"/>
          <p:cNvSpPr txBox="1"/>
          <p:nvPr/>
        </p:nvSpPr>
        <p:spPr>
          <a:xfrm>
            <a:off x="539552" y="548680"/>
            <a:ext cx="76328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>
                <a:latin typeface="Arial" pitchFamily="34" charset="0"/>
                <a:cs typeface="Arial" pitchFamily="34" charset="0"/>
              </a:rPr>
              <a:t>Arbeitsmarktregion  Karlsruhe-Rastatt </a:t>
            </a:r>
          </a:p>
        </p:txBody>
      </p:sp>
      <p:sp>
        <p:nvSpPr>
          <p:cNvPr id="154" name="Pfeil nach unten 153"/>
          <p:cNvSpPr/>
          <p:nvPr/>
        </p:nvSpPr>
        <p:spPr>
          <a:xfrm>
            <a:off x="7740352" y="3284984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5" name="Pfeil nach unten 154"/>
          <p:cNvSpPr/>
          <p:nvPr/>
        </p:nvSpPr>
        <p:spPr>
          <a:xfrm>
            <a:off x="7668344" y="2708920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2" name="Pfeil nach unten 161"/>
          <p:cNvSpPr/>
          <p:nvPr/>
        </p:nvSpPr>
        <p:spPr>
          <a:xfrm flipV="1">
            <a:off x="4860032" y="3861048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72" name="Textfeld 171"/>
          <p:cNvSpPr txBox="1"/>
          <p:nvPr/>
        </p:nvSpPr>
        <p:spPr>
          <a:xfrm>
            <a:off x="5004048" y="44371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+ 0,1 %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9" name="Pfeil nach unten 138"/>
          <p:cNvSpPr/>
          <p:nvPr/>
        </p:nvSpPr>
        <p:spPr>
          <a:xfrm>
            <a:off x="7668344" y="3861048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9" name="Pfeil nach unten 148"/>
          <p:cNvSpPr/>
          <p:nvPr/>
        </p:nvSpPr>
        <p:spPr>
          <a:xfrm>
            <a:off x="7740352" y="4437112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1" name="Textfeld 150"/>
          <p:cNvSpPr txBox="1"/>
          <p:nvPr/>
        </p:nvSpPr>
        <p:spPr>
          <a:xfrm>
            <a:off x="7884368" y="4437112"/>
            <a:ext cx="6480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0,1 </a:t>
            </a:r>
            <a:r>
              <a:rPr lang="de-DE" sz="900" dirty="0" smtClean="0">
                <a:latin typeface="Arial" pitchFamily="34" charset="0"/>
                <a:cs typeface="Arial" pitchFamily="34" charset="0"/>
              </a:rPr>
              <a:t>%</a:t>
            </a:r>
            <a:endParaRPr lang="de-D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2" name="Pfeil nach unten 151"/>
          <p:cNvSpPr/>
          <p:nvPr/>
        </p:nvSpPr>
        <p:spPr>
          <a:xfrm flipV="1">
            <a:off x="4860032" y="4941168"/>
            <a:ext cx="144016" cy="288032"/>
          </a:xfrm>
          <a:prstGeom prst="downArrow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6" name="Pfeil nach unten 155"/>
          <p:cNvSpPr/>
          <p:nvPr/>
        </p:nvSpPr>
        <p:spPr>
          <a:xfrm flipV="1">
            <a:off x="4860032" y="328498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57" name="Pfeil nach unten 156"/>
          <p:cNvSpPr/>
          <p:nvPr/>
        </p:nvSpPr>
        <p:spPr>
          <a:xfrm flipV="1">
            <a:off x="4860032" y="4365104"/>
            <a:ext cx="144016" cy="288032"/>
          </a:xfrm>
          <a:prstGeom prst="down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80"/>
        </a:solidFill>
        <a:ln w="9525">
          <a:solidFill>
            <a:schemeClr val="tx1"/>
          </a:solidFill>
          <a:round/>
          <a:headEnd/>
          <a:tailEnd/>
        </a:ln>
      </a:spPr>
      <a:bodyPr/>
      <a:lstStyle>
        <a:defPPr>
          <a:defRPr dirty="0"/>
        </a:defPPr>
      </a:lst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Bildschirmpräsentation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Bundesagentur für Arbeit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GerstnerR</dc:creator>
  <cp:lastModifiedBy>KoschelI</cp:lastModifiedBy>
  <cp:revision>115</cp:revision>
  <dcterms:created xsi:type="dcterms:W3CDTF">2012-09-24T06:51:06Z</dcterms:created>
  <dcterms:modified xsi:type="dcterms:W3CDTF">2013-07-31T05:09:12Z</dcterms:modified>
</cp:coreProperties>
</file>